
<file path=[Content_Types].xml><?xml version="1.0" encoding="utf-8"?>
<Types xmlns="http://schemas.openxmlformats.org/package/2006/content-types">
  <Default Extension="jpeg" ContentType="image/jpeg"/>
  <Default Extension="jpg" ContentType="image/jpeg"/>
  <Default Extension="mp4" ContentType="video/mp4"/>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67" r:id="rId3"/>
    <p:sldId id="268" r:id="rId4"/>
    <p:sldId id="265" r:id="rId5"/>
    <p:sldId id="266" r:id="rId6"/>
    <p:sldId id="257" r:id="rId7"/>
    <p:sldId id="261" r:id="rId8"/>
    <p:sldId id="258" r:id="rId9"/>
    <p:sldId id="259" r:id="rId10"/>
    <p:sldId id="262" r:id="rId11"/>
    <p:sldId id="263" r:id="rId12"/>
    <p:sldId id="264" r:id="rId13"/>
  </p:sldIdLst>
  <p:sldSz cx="12192000" cy="6858000"/>
  <p:notesSz cx="6858000" cy="9144000"/>
  <p:defaultTex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Sezione predefinita" id="{7BE678A9-3AAF-4BCD-924E-79DA3D2FAD06}">
          <p14:sldIdLst>
            <p14:sldId id="256"/>
          </p14:sldIdLst>
        </p14:section>
        <p14:section name="sesta parte" id="{34592DD3-9549-4FAD-B164-6411380AB8FF}">
          <p14:sldIdLst>
            <p14:sldId id="267"/>
            <p14:sldId id="268"/>
          </p14:sldIdLst>
        </p14:section>
        <p14:section name="quinta parte" id="{45939442-F2FA-4B0D-B5A0-70265B23B28E}">
          <p14:sldIdLst>
            <p14:sldId id="265"/>
            <p14:sldId id="266"/>
          </p14:sldIdLst>
        </p14:section>
        <p14:section name="seconda parte" id="{608CEBE1-0278-4E97-8FE6-FA81260617E2}">
          <p14:sldIdLst>
            <p14:sldId id="257"/>
            <p14:sldId id="261"/>
          </p14:sldIdLst>
        </p14:section>
        <p14:section name="terza parte" id="{FBD24B4B-07A0-4B22-B64B-6DDB7AB23BB7}">
          <p14:sldIdLst>
            <p14:sldId id="258"/>
            <p14:sldId id="259"/>
          </p14:sldIdLst>
        </p14:section>
        <p14:section name="quarta parte" id="{CFD3B93D-82D8-41D1-9399-76FC16D0CF83}">
          <p14:sldIdLst>
            <p14:sldId id="262"/>
            <p14:sldId id="263"/>
          </p14:sldIdLst>
        </p14:section>
        <p14:section name="fine!" id="{D7866D99-434A-4A13-8094-59BEBB67CFA2}">
          <p14:sldIdLst>
            <p14:sldId id="264"/>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86" d="100"/>
          <a:sy n="86" d="100"/>
        </p:scale>
        <p:origin x="738" y="9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F4D9EB9D-755A-498A-4AA7-DDD467280433}"/>
              </a:ext>
            </a:extLst>
          </p:cNvPr>
          <p:cNvSpPr>
            <a:spLocks noGrp="1"/>
          </p:cNvSpPr>
          <p:nvPr>
            <p:ph type="ctrTitle"/>
          </p:nvPr>
        </p:nvSpPr>
        <p:spPr>
          <a:xfrm>
            <a:off x="1524000" y="1122363"/>
            <a:ext cx="9144000" cy="2387600"/>
          </a:xfrm>
        </p:spPr>
        <p:txBody>
          <a:bodyPr anchor="b"/>
          <a:lstStyle>
            <a:lvl1pPr algn="ctr">
              <a:defRPr sz="6000"/>
            </a:lvl1pPr>
          </a:lstStyle>
          <a:p>
            <a:r>
              <a:rPr lang="it-IT"/>
              <a:t>Fare clic per modificare lo stile del titolo dello schema</a:t>
            </a:r>
          </a:p>
        </p:txBody>
      </p:sp>
      <p:sp>
        <p:nvSpPr>
          <p:cNvPr id="3" name="Sottotitolo 2">
            <a:extLst>
              <a:ext uri="{FF2B5EF4-FFF2-40B4-BE49-F238E27FC236}">
                <a16:creationId xmlns:a16="http://schemas.microsoft.com/office/drawing/2014/main" id="{92496F9A-D4C1-7A3E-9980-272D985506FB}"/>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it-IT"/>
              <a:t>Fare clic per modificare lo stile del sottotitolo dello schema</a:t>
            </a:r>
          </a:p>
        </p:txBody>
      </p:sp>
      <p:sp>
        <p:nvSpPr>
          <p:cNvPr id="4" name="Segnaposto data 3">
            <a:extLst>
              <a:ext uri="{FF2B5EF4-FFF2-40B4-BE49-F238E27FC236}">
                <a16:creationId xmlns:a16="http://schemas.microsoft.com/office/drawing/2014/main" id="{C604F9F9-453C-D71E-DA79-228B21BA31D3}"/>
              </a:ext>
            </a:extLst>
          </p:cNvPr>
          <p:cNvSpPr>
            <a:spLocks noGrp="1"/>
          </p:cNvSpPr>
          <p:nvPr>
            <p:ph type="dt" sz="half" idx="10"/>
          </p:nvPr>
        </p:nvSpPr>
        <p:spPr/>
        <p:txBody>
          <a:bodyPr/>
          <a:lstStyle/>
          <a:p>
            <a:fld id="{EBB09015-2C99-4D01-B699-FF36FDE33617}" type="datetimeFigureOut">
              <a:rPr lang="it-IT" smtClean="0"/>
              <a:t>15/04/2024</a:t>
            </a:fld>
            <a:endParaRPr lang="it-IT"/>
          </a:p>
        </p:txBody>
      </p:sp>
      <p:sp>
        <p:nvSpPr>
          <p:cNvPr id="5" name="Segnaposto piè di pagina 4">
            <a:extLst>
              <a:ext uri="{FF2B5EF4-FFF2-40B4-BE49-F238E27FC236}">
                <a16:creationId xmlns:a16="http://schemas.microsoft.com/office/drawing/2014/main" id="{C3728FBB-BAF0-A3BA-754B-CBBB926841D4}"/>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a16="http://schemas.microsoft.com/office/drawing/2014/main" id="{C0625766-70FD-3DB7-17C2-4E3D2186FF1D}"/>
              </a:ext>
            </a:extLst>
          </p:cNvPr>
          <p:cNvSpPr>
            <a:spLocks noGrp="1"/>
          </p:cNvSpPr>
          <p:nvPr>
            <p:ph type="sldNum" sz="quarter" idx="12"/>
          </p:nvPr>
        </p:nvSpPr>
        <p:spPr/>
        <p:txBody>
          <a:bodyPr/>
          <a:lstStyle/>
          <a:p>
            <a:fld id="{2E98E93F-69C1-4411-87C9-0F1060E71FA3}" type="slidenum">
              <a:rPr lang="it-IT" smtClean="0"/>
              <a:t>‹N›</a:t>
            </a:fld>
            <a:endParaRPr lang="it-IT"/>
          </a:p>
        </p:txBody>
      </p:sp>
    </p:spTree>
    <p:extLst>
      <p:ext uri="{BB962C8B-B14F-4D97-AF65-F5344CB8AC3E}">
        <p14:creationId xmlns:p14="http://schemas.microsoft.com/office/powerpoint/2010/main" val="194889307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6768ACED-2AD2-6A53-1E8F-CDB0D1AA20C2}"/>
              </a:ext>
            </a:extLst>
          </p:cNvPr>
          <p:cNvSpPr>
            <a:spLocks noGrp="1"/>
          </p:cNvSpPr>
          <p:nvPr>
            <p:ph type="title"/>
          </p:nvPr>
        </p:nvSpPr>
        <p:spPr/>
        <p:txBody>
          <a:bodyPr/>
          <a:lstStyle/>
          <a:p>
            <a:r>
              <a:rPr lang="it-IT"/>
              <a:t>Fare clic per modificare lo stile del titolo dello schema</a:t>
            </a:r>
          </a:p>
        </p:txBody>
      </p:sp>
      <p:sp>
        <p:nvSpPr>
          <p:cNvPr id="3" name="Segnaposto testo verticale 2">
            <a:extLst>
              <a:ext uri="{FF2B5EF4-FFF2-40B4-BE49-F238E27FC236}">
                <a16:creationId xmlns:a16="http://schemas.microsoft.com/office/drawing/2014/main" id="{5B9BEE74-1385-CFAF-F816-124FBB36FF12}"/>
              </a:ext>
            </a:extLst>
          </p:cNvPr>
          <p:cNvSpPr>
            <a:spLocks noGrp="1"/>
          </p:cNvSpPr>
          <p:nvPr>
            <p:ph type="body" orient="vert" idx="1"/>
          </p:nvPr>
        </p:nvSpPr>
        <p:spPr/>
        <p:txBody>
          <a:bodyPr vert="eaVert"/>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a:extLst>
              <a:ext uri="{FF2B5EF4-FFF2-40B4-BE49-F238E27FC236}">
                <a16:creationId xmlns:a16="http://schemas.microsoft.com/office/drawing/2014/main" id="{9116B467-D869-1B31-56BF-DEEAE8E26ABF}"/>
              </a:ext>
            </a:extLst>
          </p:cNvPr>
          <p:cNvSpPr>
            <a:spLocks noGrp="1"/>
          </p:cNvSpPr>
          <p:nvPr>
            <p:ph type="dt" sz="half" idx="10"/>
          </p:nvPr>
        </p:nvSpPr>
        <p:spPr/>
        <p:txBody>
          <a:bodyPr/>
          <a:lstStyle/>
          <a:p>
            <a:fld id="{EBB09015-2C99-4D01-B699-FF36FDE33617}" type="datetimeFigureOut">
              <a:rPr lang="it-IT" smtClean="0"/>
              <a:t>15/04/2024</a:t>
            </a:fld>
            <a:endParaRPr lang="it-IT"/>
          </a:p>
        </p:txBody>
      </p:sp>
      <p:sp>
        <p:nvSpPr>
          <p:cNvPr id="5" name="Segnaposto piè di pagina 4">
            <a:extLst>
              <a:ext uri="{FF2B5EF4-FFF2-40B4-BE49-F238E27FC236}">
                <a16:creationId xmlns:a16="http://schemas.microsoft.com/office/drawing/2014/main" id="{BED8FC90-38D9-133B-5F01-9496DD75B747}"/>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a16="http://schemas.microsoft.com/office/drawing/2014/main" id="{0FB70B68-CE3D-CA74-EEB8-513271EC0849}"/>
              </a:ext>
            </a:extLst>
          </p:cNvPr>
          <p:cNvSpPr>
            <a:spLocks noGrp="1"/>
          </p:cNvSpPr>
          <p:nvPr>
            <p:ph type="sldNum" sz="quarter" idx="12"/>
          </p:nvPr>
        </p:nvSpPr>
        <p:spPr/>
        <p:txBody>
          <a:bodyPr/>
          <a:lstStyle/>
          <a:p>
            <a:fld id="{2E98E93F-69C1-4411-87C9-0F1060E71FA3}" type="slidenum">
              <a:rPr lang="it-IT" smtClean="0"/>
              <a:t>‹N›</a:t>
            </a:fld>
            <a:endParaRPr lang="it-IT"/>
          </a:p>
        </p:txBody>
      </p:sp>
    </p:spTree>
    <p:extLst>
      <p:ext uri="{BB962C8B-B14F-4D97-AF65-F5344CB8AC3E}">
        <p14:creationId xmlns:p14="http://schemas.microsoft.com/office/powerpoint/2010/main" val="48095331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a:extLst>
              <a:ext uri="{FF2B5EF4-FFF2-40B4-BE49-F238E27FC236}">
                <a16:creationId xmlns:a16="http://schemas.microsoft.com/office/drawing/2014/main" id="{530BCA2A-7510-39CC-A0B4-56A7A58F467F}"/>
              </a:ext>
            </a:extLst>
          </p:cNvPr>
          <p:cNvSpPr>
            <a:spLocks noGrp="1"/>
          </p:cNvSpPr>
          <p:nvPr>
            <p:ph type="title" orient="vert"/>
          </p:nvPr>
        </p:nvSpPr>
        <p:spPr>
          <a:xfrm>
            <a:off x="8724900" y="365125"/>
            <a:ext cx="2628900" cy="5811838"/>
          </a:xfrm>
        </p:spPr>
        <p:txBody>
          <a:bodyPr vert="eaVert"/>
          <a:lstStyle/>
          <a:p>
            <a:r>
              <a:rPr lang="it-IT"/>
              <a:t>Fare clic per modificare lo stile del titolo dello schema</a:t>
            </a:r>
          </a:p>
        </p:txBody>
      </p:sp>
      <p:sp>
        <p:nvSpPr>
          <p:cNvPr id="3" name="Segnaposto testo verticale 2">
            <a:extLst>
              <a:ext uri="{FF2B5EF4-FFF2-40B4-BE49-F238E27FC236}">
                <a16:creationId xmlns:a16="http://schemas.microsoft.com/office/drawing/2014/main" id="{982B760D-A857-5361-9477-B01EEAA311D8}"/>
              </a:ext>
            </a:extLst>
          </p:cNvPr>
          <p:cNvSpPr>
            <a:spLocks noGrp="1"/>
          </p:cNvSpPr>
          <p:nvPr>
            <p:ph type="body" orient="vert" idx="1"/>
          </p:nvPr>
        </p:nvSpPr>
        <p:spPr>
          <a:xfrm>
            <a:off x="838200" y="365125"/>
            <a:ext cx="7734300" cy="5811838"/>
          </a:xfrm>
        </p:spPr>
        <p:txBody>
          <a:bodyPr vert="eaVert"/>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a:extLst>
              <a:ext uri="{FF2B5EF4-FFF2-40B4-BE49-F238E27FC236}">
                <a16:creationId xmlns:a16="http://schemas.microsoft.com/office/drawing/2014/main" id="{C60B06D8-99D5-0C65-5F70-7FE7E902A859}"/>
              </a:ext>
            </a:extLst>
          </p:cNvPr>
          <p:cNvSpPr>
            <a:spLocks noGrp="1"/>
          </p:cNvSpPr>
          <p:nvPr>
            <p:ph type="dt" sz="half" idx="10"/>
          </p:nvPr>
        </p:nvSpPr>
        <p:spPr/>
        <p:txBody>
          <a:bodyPr/>
          <a:lstStyle/>
          <a:p>
            <a:fld id="{EBB09015-2C99-4D01-B699-FF36FDE33617}" type="datetimeFigureOut">
              <a:rPr lang="it-IT" smtClean="0"/>
              <a:t>15/04/2024</a:t>
            </a:fld>
            <a:endParaRPr lang="it-IT"/>
          </a:p>
        </p:txBody>
      </p:sp>
      <p:sp>
        <p:nvSpPr>
          <p:cNvPr id="5" name="Segnaposto piè di pagina 4">
            <a:extLst>
              <a:ext uri="{FF2B5EF4-FFF2-40B4-BE49-F238E27FC236}">
                <a16:creationId xmlns:a16="http://schemas.microsoft.com/office/drawing/2014/main" id="{0BB19A5C-9EB0-9520-5445-2D60BC3532DF}"/>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a16="http://schemas.microsoft.com/office/drawing/2014/main" id="{A4C9BF24-FD97-E43C-EAE1-14E0F11FDECE}"/>
              </a:ext>
            </a:extLst>
          </p:cNvPr>
          <p:cNvSpPr>
            <a:spLocks noGrp="1"/>
          </p:cNvSpPr>
          <p:nvPr>
            <p:ph type="sldNum" sz="quarter" idx="12"/>
          </p:nvPr>
        </p:nvSpPr>
        <p:spPr/>
        <p:txBody>
          <a:bodyPr/>
          <a:lstStyle/>
          <a:p>
            <a:fld id="{2E98E93F-69C1-4411-87C9-0F1060E71FA3}" type="slidenum">
              <a:rPr lang="it-IT" smtClean="0"/>
              <a:t>‹N›</a:t>
            </a:fld>
            <a:endParaRPr lang="it-IT"/>
          </a:p>
        </p:txBody>
      </p:sp>
    </p:spTree>
    <p:extLst>
      <p:ext uri="{BB962C8B-B14F-4D97-AF65-F5344CB8AC3E}">
        <p14:creationId xmlns:p14="http://schemas.microsoft.com/office/powerpoint/2010/main" val="185859154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73579319-9A69-6182-08A7-004762101E99}"/>
              </a:ext>
            </a:extLst>
          </p:cNvPr>
          <p:cNvSpPr>
            <a:spLocks noGrp="1"/>
          </p:cNvSpPr>
          <p:nvPr>
            <p:ph type="title"/>
          </p:nvPr>
        </p:nvSpPr>
        <p:spPr/>
        <p:txBody>
          <a:bodyPr/>
          <a:lstStyle/>
          <a:p>
            <a:r>
              <a:rPr lang="it-IT"/>
              <a:t>Fare clic per modificare lo stile del titolo dello schema</a:t>
            </a:r>
          </a:p>
        </p:txBody>
      </p:sp>
      <p:sp>
        <p:nvSpPr>
          <p:cNvPr id="3" name="Segnaposto contenuto 2">
            <a:extLst>
              <a:ext uri="{FF2B5EF4-FFF2-40B4-BE49-F238E27FC236}">
                <a16:creationId xmlns:a16="http://schemas.microsoft.com/office/drawing/2014/main" id="{F650064C-FA98-602C-B083-4EB10F40DAD3}"/>
              </a:ext>
            </a:extLst>
          </p:cNvPr>
          <p:cNvSpPr>
            <a:spLocks noGrp="1"/>
          </p:cNvSpPr>
          <p:nvPr>
            <p:ph idx="1"/>
          </p:nvPr>
        </p:nvSpPr>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a:extLst>
              <a:ext uri="{FF2B5EF4-FFF2-40B4-BE49-F238E27FC236}">
                <a16:creationId xmlns:a16="http://schemas.microsoft.com/office/drawing/2014/main" id="{4E7EE3D3-326D-CAB4-7F08-FB9C192898ED}"/>
              </a:ext>
            </a:extLst>
          </p:cNvPr>
          <p:cNvSpPr>
            <a:spLocks noGrp="1"/>
          </p:cNvSpPr>
          <p:nvPr>
            <p:ph type="dt" sz="half" idx="10"/>
          </p:nvPr>
        </p:nvSpPr>
        <p:spPr/>
        <p:txBody>
          <a:bodyPr/>
          <a:lstStyle/>
          <a:p>
            <a:fld id="{EBB09015-2C99-4D01-B699-FF36FDE33617}" type="datetimeFigureOut">
              <a:rPr lang="it-IT" smtClean="0"/>
              <a:t>15/04/2024</a:t>
            </a:fld>
            <a:endParaRPr lang="it-IT"/>
          </a:p>
        </p:txBody>
      </p:sp>
      <p:sp>
        <p:nvSpPr>
          <p:cNvPr id="5" name="Segnaposto piè di pagina 4">
            <a:extLst>
              <a:ext uri="{FF2B5EF4-FFF2-40B4-BE49-F238E27FC236}">
                <a16:creationId xmlns:a16="http://schemas.microsoft.com/office/drawing/2014/main" id="{E54EE867-9479-EB14-F61E-F7BE138E6ED7}"/>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a16="http://schemas.microsoft.com/office/drawing/2014/main" id="{F64A05EA-537C-5A8E-C14E-8AB46DA8BC65}"/>
              </a:ext>
            </a:extLst>
          </p:cNvPr>
          <p:cNvSpPr>
            <a:spLocks noGrp="1"/>
          </p:cNvSpPr>
          <p:nvPr>
            <p:ph type="sldNum" sz="quarter" idx="12"/>
          </p:nvPr>
        </p:nvSpPr>
        <p:spPr/>
        <p:txBody>
          <a:bodyPr/>
          <a:lstStyle/>
          <a:p>
            <a:fld id="{2E98E93F-69C1-4411-87C9-0F1060E71FA3}" type="slidenum">
              <a:rPr lang="it-IT" smtClean="0"/>
              <a:t>‹N›</a:t>
            </a:fld>
            <a:endParaRPr lang="it-IT"/>
          </a:p>
        </p:txBody>
      </p:sp>
    </p:spTree>
    <p:extLst>
      <p:ext uri="{BB962C8B-B14F-4D97-AF65-F5344CB8AC3E}">
        <p14:creationId xmlns:p14="http://schemas.microsoft.com/office/powerpoint/2010/main" val="208290718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24A08A55-3AF5-A499-3C63-CCD5A07F8E52}"/>
              </a:ext>
            </a:extLst>
          </p:cNvPr>
          <p:cNvSpPr>
            <a:spLocks noGrp="1"/>
          </p:cNvSpPr>
          <p:nvPr>
            <p:ph type="title"/>
          </p:nvPr>
        </p:nvSpPr>
        <p:spPr>
          <a:xfrm>
            <a:off x="831850" y="1709738"/>
            <a:ext cx="10515600" cy="2852737"/>
          </a:xfrm>
        </p:spPr>
        <p:txBody>
          <a:bodyPr anchor="b"/>
          <a:lstStyle>
            <a:lvl1pPr>
              <a:defRPr sz="6000"/>
            </a:lvl1pPr>
          </a:lstStyle>
          <a:p>
            <a:r>
              <a:rPr lang="it-IT"/>
              <a:t>Fare clic per modificare lo stile del titolo dello schema</a:t>
            </a:r>
          </a:p>
        </p:txBody>
      </p:sp>
      <p:sp>
        <p:nvSpPr>
          <p:cNvPr id="3" name="Segnaposto testo 2">
            <a:extLst>
              <a:ext uri="{FF2B5EF4-FFF2-40B4-BE49-F238E27FC236}">
                <a16:creationId xmlns:a16="http://schemas.microsoft.com/office/drawing/2014/main" id="{8A0DC87A-7164-78FB-2E1F-26CF1BC26E14}"/>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it-IT"/>
              <a:t>Fare clic per modificare gli stili del testo dello schema</a:t>
            </a:r>
          </a:p>
        </p:txBody>
      </p:sp>
      <p:sp>
        <p:nvSpPr>
          <p:cNvPr id="4" name="Segnaposto data 3">
            <a:extLst>
              <a:ext uri="{FF2B5EF4-FFF2-40B4-BE49-F238E27FC236}">
                <a16:creationId xmlns:a16="http://schemas.microsoft.com/office/drawing/2014/main" id="{490A978D-1038-4244-D347-8140260B544D}"/>
              </a:ext>
            </a:extLst>
          </p:cNvPr>
          <p:cNvSpPr>
            <a:spLocks noGrp="1"/>
          </p:cNvSpPr>
          <p:nvPr>
            <p:ph type="dt" sz="half" idx="10"/>
          </p:nvPr>
        </p:nvSpPr>
        <p:spPr/>
        <p:txBody>
          <a:bodyPr/>
          <a:lstStyle/>
          <a:p>
            <a:fld id="{EBB09015-2C99-4D01-B699-FF36FDE33617}" type="datetimeFigureOut">
              <a:rPr lang="it-IT" smtClean="0"/>
              <a:t>15/04/2024</a:t>
            </a:fld>
            <a:endParaRPr lang="it-IT"/>
          </a:p>
        </p:txBody>
      </p:sp>
      <p:sp>
        <p:nvSpPr>
          <p:cNvPr id="5" name="Segnaposto piè di pagina 4">
            <a:extLst>
              <a:ext uri="{FF2B5EF4-FFF2-40B4-BE49-F238E27FC236}">
                <a16:creationId xmlns:a16="http://schemas.microsoft.com/office/drawing/2014/main" id="{3FBD6D25-C201-6AA9-304C-1831458F7132}"/>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a16="http://schemas.microsoft.com/office/drawing/2014/main" id="{2431924B-3DBB-8E43-F8B3-CF4185D1E36F}"/>
              </a:ext>
            </a:extLst>
          </p:cNvPr>
          <p:cNvSpPr>
            <a:spLocks noGrp="1"/>
          </p:cNvSpPr>
          <p:nvPr>
            <p:ph type="sldNum" sz="quarter" idx="12"/>
          </p:nvPr>
        </p:nvSpPr>
        <p:spPr/>
        <p:txBody>
          <a:bodyPr/>
          <a:lstStyle/>
          <a:p>
            <a:fld id="{2E98E93F-69C1-4411-87C9-0F1060E71FA3}" type="slidenum">
              <a:rPr lang="it-IT" smtClean="0"/>
              <a:t>‹N›</a:t>
            </a:fld>
            <a:endParaRPr lang="it-IT"/>
          </a:p>
        </p:txBody>
      </p:sp>
    </p:spTree>
    <p:extLst>
      <p:ext uri="{BB962C8B-B14F-4D97-AF65-F5344CB8AC3E}">
        <p14:creationId xmlns:p14="http://schemas.microsoft.com/office/powerpoint/2010/main" val="384659596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268FC8C0-C427-0CC7-7E76-A894AEE318B5}"/>
              </a:ext>
            </a:extLst>
          </p:cNvPr>
          <p:cNvSpPr>
            <a:spLocks noGrp="1"/>
          </p:cNvSpPr>
          <p:nvPr>
            <p:ph type="title"/>
          </p:nvPr>
        </p:nvSpPr>
        <p:spPr/>
        <p:txBody>
          <a:bodyPr/>
          <a:lstStyle/>
          <a:p>
            <a:r>
              <a:rPr lang="it-IT"/>
              <a:t>Fare clic per modificare lo stile del titolo dello schema</a:t>
            </a:r>
          </a:p>
        </p:txBody>
      </p:sp>
      <p:sp>
        <p:nvSpPr>
          <p:cNvPr id="3" name="Segnaposto contenuto 2">
            <a:extLst>
              <a:ext uri="{FF2B5EF4-FFF2-40B4-BE49-F238E27FC236}">
                <a16:creationId xmlns:a16="http://schemas.microsoft.com/office/drawing/2014/main" id="{ADFB9457-DCAA-A91C-43D0-6B3111CFBEBE}"/>
              </a:ext>
            </a:extLst>
          </p:cNvPr>
          <p:cNvSpPr>
            <a:spLocks noGrp="1"/>
          </p:cNvSpPr>
          <p:nvPr>
            <p:ph sz="half" idx="1"/>
          </p:nvPr>
        </p:nvSpPr>
        <p:spPr>
          <a:xfrm>
            <a:off x="838200" y="1825625"/>
            <a:ext cx="5181600" cy="435133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contenuto 3">
            <a:extLst>
              <a:ext uri="{FF2B5EF4-FFF2-40B4-BE49-F238E27FC236}">
                <a16:creationId xmlns:a16="http://schemas.microsoft.com/office/drawing/2014/main" id="{B785057D-2324-7193-F0FC-C9720507627D}"/>
              </a:ext>
            </a:extLst>
          </p:cNvPr>
          <p:cNvSpPr>
            <a:spLocks noGrp="1"/>
          </p:cNvSpPr>
          <p:nvPr>
            <p:ph sz="half" idx="2"/>
          </p:nvPr>
        </p:nvSpPr>
        <p:spPr>
          <a:xfrm>
            <a:off x="6172200" y="1825625"/>
            <a:ext cx="5181600" cy="435133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data 4">
            <a:extLst>
              <a:ext uri="{FF2B5EF4-FFF2-40B4-BE49-F238E27FC236}">
                <a16:creationId xmlns:a16="http://schemas.microsoft.com/office/drawing/2014/main" id="{3242DF44-632D-31B2-EC68-DE3A070B112B}"/>
              </a:ext>
            </a:extLst>
          </p:cNvPr>
          <p:cNvSpPr>
            <a:spLocks noGrp="1"/>
          </p:cNvSpPr>
          <p:nvPr>
            <p:ph type="dt" sz="half" idx="10"/>
          </p:nvPr>
        </p:nvSpPr>
        <p:spPr/>
        <p:txBody>
          <a:bodyPr/>
          <a:lstStyle/>
          <a:p>
            <a:fld id="{EBB09015-2C99-4D01-B699-FF36FDE33617}" type="datetimeFigureOut">
              <a:rPr lang="it-IT" smtClean="0"/>
              <a:t>15/04/2024</a:t>
            </a:fld>
            <a:endParaRPr lang="it-IT"/>
          </a:p>
        </p:txBody>
      </p:sp>
      <p:sp>
        <p:nvSpPr>
          <p:cNvPr id="6" name="Segnaposto piè di pagina 5">
            <a:extLst>
              <a:ext uri="{FF2B5EF4-FFF2-40B4-BE49-F238E27FC236}">
                <a16:creationId xmlns:a16="http://schemas.microsoft.com/office/drawing/2014/main" id="{383AA445-9A06-C98F-C80F-5A675B9E840E}"/>
              </a:ext>
            </a:extLst>
          </p:cNvPr>
          <p:cNvSpPr>
            <a:spLocks noGrp="1"/>
          </p:cNvSpPr>
          <p:nvPr>
            <p:ph type="ftr" sz="quarter" idx="11"/>
          </p:nvPr>
        </p:nvSpPr>
        <p:spPr/>
        <p:txBody>
          <a:bodyPr/>
          <a:lstStyle/>
          <a:p>
            <a:endParaRPr lang="it-IT"/>
          </a:p>
        </p:txBody>
      </p:sp>
      <p:sp>
        <p:nvSpPr>
          <p:cNvPr id="7" name="Segnaposto numero diapositiva 6">
            <a:extLst>
              <a:ext uri="{FF2B5EF4-FFF2-40B4-BE49-F238E27FC236}">
                <a16:creationId xmlns:a16="http://schemas.microsoft.com/office/drawing/2014/main" id="{4D042F34-F214-CBCB-F050-DCF69F38F4FD}"/>
              </a:ext>
            </a:extLst>
          </p:cNvPr>
          <p:cNvSpPr>
            <a:spLocks noGrp="1"/>
          </p:cNvSpPr>
          <p:nvPr>
            <p:ph type="sldNum" sz="quarter" idx="12"/>
          </p:nvPr>
        </p:nvSpPr>
        <p:spPr/>
        <p:txBody>
          <a:bodyPr/>
          <a:lstStyle/>
          <a:p>
            <a:fld id="{2E98E93F-69C1-4411-87C9-0F1060E71FA3}" type="slidenum">
              <a:rPr lang="it-IT" smtClean="0"/>
              <a:t>‹N›</a:t>
            </a:fld>
            <a:endParaRPr lang="it-IT"/>
          </a:p>
        </p:txBody>
      </p:sp>
    </p:spTree>
    <p:extLst>
      <p:ext uri="{BB962C8B-B14F-4D97-AF65-F5344CB8AC3E}">
        <p14:creationId xmlns:p14="http://schemas.microsoft.com/office/powerpoint/2010/main" val="125921989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A14A07BE-127A-1485-18DB-5353C87DBA6B}"/>
              </a:ext>
            </a:extLst>
          </p:cNvPr>
          <p:cNvSpPr>
            <a:spLocks noGrp="1"/>
          </p:cNvSpPr>
          <p:nvPr>
            <p:ph type="title"/>
          </p:nvPr>
        </p:nvSpPr>
        <p:spPr>
          <a:xfrm>
            <a:off x="839788" y="365125"/>
            <a:ext cx="10515600" cy="1325563"/>
          </a:xfrm>
        </p:spPr>
        <p:txBody>
          <a:bodyPr/>
          <a:lstStyle/>
          <a:p>
            <a:r>
              <a:rPr lang="it-IT"/>
              <a:t>Fare clic per modificare lo stile del titolo dello schema</a:t>
            </a:r>
          </a:p>
        </p:txBody>
      </p:sp>
      <p:sp>
        <p:nvSpPr>
          <p:cNvPr id="3" name="Segnaposto testo 2">
            <a:extLst>
              <a:ext uri="{FF2B5EF4-FFF2-40B4-BE49-F238E27FC236}">
                <a16:creationId xmlns:a16="http://schemas.microsoft.com/office/drawing/2014/main" id="{449FEFE2-D3BF-8FFE-78DB-87B59ADBB32E}"/>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4" name="Segnaposto contenuto 3">
            <a:extLst>
              <a:ext uri="{FF2B5EF4-FFF2-40B4-BE49-F238E27FC236}">
                <a16:creationId xmlns:a16="http://schemas.microsoft.com/office/drawing/2014/main" id="{6B86BD2A-5C14-1277-3B43-34134543007A}"/>
              </a:ext>
            </a:extLst>
          </p:cNvPr>
          <p:cNvSpPr>
            <a:spLocks noGrp="1"/>
          </p:cNvSpPr>
          <p:nvPr>
            <p:ph sz="half" idx="2"/>
          </p:nvPr>
        </p:nvSpPr>
        <p:spPr>
          <a:xfrm>
            <a:off x="839788" y="2505075"/>
            <a:ext cx="5157787" cy="368458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testo 4">
            <a:extLst>
              <a:ext uri="{FF2B5EF4-FFF2-40B4-BE49-F238E27FC236}">
                <a16:creationId xmlns:a16="http://schemas.microsoft.com/office/drawing/2014/main" id="{C911C8C9-B891-A37A-8961-B90BA22A85E2}"/>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6" name="Segnaposto contenuto 5">
            <a:extLst>
              <a:ext uri="{FF2B5EF4-FFF2-40B4-BE49-F238E27FC236}">
                <a16:creationId xmlns:a16="http://schemas.microsoft.com/office/drawing/2014/main" id="{23DAF3EA-5817-3109-0B3E-8B7442B74364}"/>
              </a:ext>
            </a:extLst>
          </p:cNvPr>
          <p:cNvSpPr>
            <a:spLocks noGrp="1"/>
          </p:cNvSpPr>
          <p:nvPr>
            <p:ph sz="quarter" idx="4"/>
          </p:nvPr>
        </p:nvSpPr>
        <p:spPr>
          <a:xfrm>
            <a:off x="6172200" y="2505075"/>
            <a:ext cx="5183188" cy="368458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7" name="Segnaposto data 6">
            <a:extLst>
              <a:ext uri="{FF2B5EF4-FFF2-40B4-BE49-F238E27FC236}">
                <a16:creationId xmlns:a16="http://schemas.microsoft.com/office/drawing/2014/main" id="{F0CC9D7E-2F4C-BD3B-B363-A886CEAD3697}"/>
              </a:ext>
            </a:extLst>
          </p:cNvPr>
          <p:cNvSpPr>
            <a:spLocks noGrp="1"/>
          </p:cNvSpPr>
          <p:nvPr>
            <p:ph type="dt" sz="half" idx="10"/>
          </p:nvPr>
        </p:nvSpPr>
        <p:spPr/>
        <p:txBody>
          <a:bodyPr/>
          <a:lstStyle/>
          <a:p>
            <a:fld id="{EBB09015-2C99-4D01-B699-FF36FDE33617}" type="datetimeFigureOut">
              <a:rPr lang="it-IT" smtClean="0"/>
              <a:t>15/04/2024</a:t>
            </a:fld>
            <a:endParaRPr lang="it-IT"/>
          </a:p>
        </p:txBody>
      </p:sp>
      <p:sp>
        <p:nvSpPr>
          <p:cNvPr id="8" name="Segnaposto piè di pagina 7">
            <a:extLst>
              <a:ext uri="{FF2B5EF4-FFF2-40B4-BE49-F238E27FC236}">
                <a16:creationId xmlns:a16="http://schemas.microsoft.com/office/drawing/2014/main" id="{81239ACE-66CC-F98F-61A8-1B59FDEBB322}"/>
              </a:ext>
            </a:extLst>
          </p:cNvPr>
          <p:cNvSpPr>
            <a:spLocks noGrp="1"/>
          </p:cNvSpPr>
          <p:nvPr>
            <p:ph type="ftr" sz="quarter" idx="11"/>
          </p:nvPr>
        </p:nvSpPr>
        <p:spPr/>
        <p:txBody>
          <a:bodyPr/>
          <a:lstStyle/>
          <a:p>
            <a:endParaRPr lang="it-IT"/>
          </a:p>
        </p:txBody>
      </p:sp>
      <p:sp>
        <p:nvSpPr>
          <p:cNvPr id="9" name="Segnaposto numero diapositiva 8">
            <a:extLst>
              <a:ext uri="{FF2B5EF4-FFF2-40B4-BE49-F238E27FC236}">
                <a16:creationId xmlns:a16="http://schemas.microsoft.com/office/drawing/2014/main" id="{71A49F07-ED51-34DF-2CDE-9680F1BCFA8E}"/>
              </a:ext>
            </a:extLst>
          </p:cNvPr>
          <p:cNvSpPr>
            <a:spLocks noGrp="1"/>
          </p:cNvSpPr>
          <p:nvPr>
            <p:ph type="sldNum" sz="quarter" idx="12"/>
          </p:nvPr>
        </p:nvSpPr>
        <p:spPr/>
        <p:txBody>
          <a:bodyPr/>
          <a:lstStyle/>
          <a:p>
            <a:fld id="{2E98E93F-69C1-4411-87C9-0F1060E71FA3}" type="slidenum">
              <a:rPr lang="it-IT" smtClean="0"/>
              <a:t>‹N›</a:t>
            </a:fld>
            <a:endParaRPr lang="it-IT"/>
          </a:p>
        </p:txBody>
      </p:sp>
    </p:spTree>
    <p:extLst>
      <p:ext uri="{BB962C8B-B14F-4D97-AF65-F5344CB8AC3E}">
        <p14:creationId xmlns:p14="http://schemas.microsoft.com/office/powerpoint/2010/main" val="32829723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10EBF0DD-2D54-4D32-AA26-B48EC36FAA8D}"/>
              </a:ext>
            </a:extLst>
          </p:cNvPr>
          <p:cNvSpPr>
            <a:spLocks noGrp="1"/>
          </p:cNvSpPr>
          <p:nvPr>
            <p:ph type="title"/>
          </p:nvPr>
        </p:nvSpPr>
        <p:spPr/>
        <p:txBody>
          <a:bodyPr/>
          <a:lstStyle/>
          <a:p>
            <a:r>
              <a:rPr lang="it-IT"/>
              <a:t>Fare clic per modificare lo stile del titolo dello schema</a:t>
            </a:r>
          </a:p>
        </p:txBody>
      </p:sp>
      <p:sp>
        <p:nvSpPr>
          <p:cNvPr id="3" name="Segnaposto data 2">
            <a:extLst>
              <a:ext uri="{FF2B5EF4-FFF2-40B4-BE49-F238E27FC236}">
                <a16:creationId xmlns:a16="http://schemas.microsoft.com/office/drawing/2014/main" id="{3C5CC97D-BF7F-F5D7-3155-297450CA94EF}"/>
              </a:ext>
            </a:extLst>
          </p:cNvPr>
          <p:cNvSpPr>
            <a:spLocks noGrp="1"/>
          </p:cNvSpPr>
          <p:nvPr>
            <p:ph type="dt" sz="half" idx="10"/>
          </p:nvPr>
        </p:nvSpPr>
        <p:spPr/>
        <p:txBody>
          <a:bodyPr/>
          <a:lstStyle/>
          <a:p>
            <a:fld id="{EBB09015-2C99-4D01-B699-FF36FDE33617}" type="datetimeFigureOut">
              <a:rPr lang="it-IT" smtClean="0"/>
              <a:t>15/04/2024</a:t>
            </a:fld>
            <a:endParaRPr lang="it-IT"/>
          </a:p>
        </p:txBody>
      </p:sp>
      <p:sp>
        <p:nvSpPr>
          <p:cNvPr id="4" name="Segnaposto piè di pagina 3">
            <a:extLst>
              <a:ext uri="{FF2B5EF4-FFF2-40B4-BE49-F238E27FC236}">
                <a16:creationId xmlns:a16="http://schemas.microsoft.com/office/drawing/2014/main" id="{0615B0D0-6384-5E95-09BF-039D09548977}"/>
              </a:ext>
            </a:extLst>
          </p:cNvPr>
          <p:cNvSpPr>
            <a:spLocks noGrp="1"/>
          </p:cNvSpPr>
          <p:nvPr>
            <p:ph type="ftr" sz="quarter" idx="11"/>
          </p:nvPr>
        </p:nvSpPr>
        <p:spPr/>
        <p:txBody>
          <a:bodyPr/>
          <a:lstStyle/>
          <a:p>
            <a:endParaRPr lang="it-IT"/>
          </a:p>
        </p:txBody>
      </p:sp>
      <p:sp>
        <p:nvSpPr>
          <p:cNvPr id="5" name="Segnaposto numero diapositiva 4">
            <a:extLst>
              <a:ext uri="{FF2B5EF4-FFF2-40B4-BE49-F238E27FC236}">
                <a16:creationId xmlns:a16="http://schemas.microsoft.com/office/drawing/2014/main" id="{FA5321CA-B19B-99C5-A7FE-74E79266D325}"/>
              </a:ext>
            </a:extLst>
          </p:cNvPr>
          <p:cNvSpPr>
            <a:spLocks noGrp="1"/>
          </p:cNvSpPr>
          <p:nvPr>
            <p:ph type="sldNum" sz="quarter" idx="12"/>
          </p:nvPr>
        </p:nvSpPr>
        <p:spPr/>
        <p:txBody>
          <a:bodyPr/>
          <a:lstStyle/>
          <a:p>
            <a:fld id="{2E98E93F-69C1-4411-87C9-0F1060E71FA3}" type="slidenum">
              <a:rPr lang="it-IT" smtClean="0"/>
              <a:t>‹N›</a:t>
            </a:fld>
            <a:endParaRPr lang="it-IT"/>
          </a:p>
        </p:txBody>
      </p:sp>
    </p:spTree>
    <p:extLst>
      <p:ext uri="{BB962C8B-B14F-4D97-AF65-F5344CB8AC3E}">
        <p14:creationId xmlns:p14="http://schemas.microsoft.com/office/powerpoint/2010/main" val="73240056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data 1">
            <a:extLst>
              <a:ext uri="{FF2B5EF4-FFF2-40B4-BE49-F238E27FC236}">
                <a16:creationId xmlns:a16="http://schemas.microsoft.com/office/drawing/2014/main" id="{77786823-063C-2BE2-C6D7-12DD98149807}"/>
              </a:ext>
            </a:extLst>
          </p:cNvPr>
          <p:cNvSpPr>
            <a:spLocks noGrp="1"/>
          </p:cNvSpPr>
          <p:nvPr>
            <p:ph type="dt" sz="half" idx="10"/>
          </p:nvPr>
        </p:nvSpPr>
        <p:spPr/>
        <p:txBody>
          <a:bodyPr/>
          <a:lstStyle/>
          <a:p>
            <a:fld id="{EBB09015-2C99-4D01-B699-FF36FDE33617}" type="datetimeFigureOut">
              <a:rPr lang="it-IT" smtClean="0"/>
              <a:t>15/04/2024</a:t>
            </a:fld>
            <a:endParaRPr lang="it-IT"/>
          </a:p>
        </p:txBody>
      </p:sp>
      <p:sp>
        <p:nvSpPr>
          <p:cNvPr id="3" name="Segnaposto piè di pagina 2">
            <a:extLst>
              <a:ext uri="{FF2B5EF4-FFF2-40B4-BE49-F238E27FC236}">
                <a16:creationId xmlns:a16="http://schemas.microsoft.com/office/drawing/2014/main" id="{D74E2067-10A5-006E-1D9D-4801391770D5}"/>
              </a:ext>
            </a:extLst>
          </p:cNvPr>
          <p:cNvSpPr>
            <a:spLocks noGrp="1"/>
          </p:cNvSpPr>
          <p:nvPr>
            <p:ph type="ftr" sz="quarter" idx="11"/>
          </p:nvPr>
        </p:nvSpPr>
        <p:spPr/>
        <p:txBody>
          <a:bodyPr/>
          <a:lstStyle/>
          <a:p>
            <a:endParaRPr lang="it-IT"/>
          </a:p>
        </p:txBody>
      </p:sp>
      <p:sp>
        <p:nvSpPr>
          <p:cNvPr id="4" name="Segnaposto numero diapositiva 3">
            <a:extLst>
              <a:ext uri="{FF2B5EF4-FFF2-40B4-BE49-F238E27FC236}">
                <a16:creationId xmlns:a16="http://schemas.microsoft.com/office/drawing/2014/main" id="{07B7B1F4-0DF0-9BD8-E0AA-3B9633DC04B5}"/>
              </a:ext>
            </a:extLst>
          </p:cNvPr>
          <p:cNvSpPr>
            <a:spLocks noGrp="1"/>
          </p:cNvSpPr>
          <p:nvPr>
            <p:ph type="sldNum" sz="quarter" idx="12"/>
          </p:nvPr>
        </p:nvSpPr>
        <p:spPr/>
        <p:txBody>
          <a:bodyPr/>
          <a:lstStyle/>
          <a:p>
            <a:fld id="{2E98E93F-69C1-4411-87C9-0F1060E71FA3}" type="slidenum">
              <a:rPr lang="it-IT" smtClean="0"/>
              <a:t>‹N›</a:t>
            </a:fld>
            <a:endParaRPr lang="it-IT"/>
          </a:p>
        </p:txBody>
      </p:sp>
    </p:spTree>
    <p:extLst>
      <p:ext uri="{BB962C8B-B14F-4D97-AF65-F5344CB8AC3E}">
        <p14:creationId xmlns:p14="http://schemas.microsoft.com/office/powerpoint/2010/main" val="265698107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0BDCE331-A118-468C-0757-A54419255BE8}"/>
              </a:ext>
            </a:extLst>
          </p:cNvPr>
          <p:cNvSpPr>
            <a:spLocks noGrp="1"/>
          </p:cNvSpPr>
          <p:nvPr>
            <p:ph type="title"/>
          </p:nvPr>
        </p:nvSpPr>
        <p:spPr>
          <a:xfrm>
            <a:off x="839788" y="457200"/>
            <a:ext cx="3932237" cy="1600200"/>
          </a:xfrm>
        </p:spPr>
        <p:txBody>
          <a:bodyPr anchor="b"/>
          <a:lstStyle>
            <a:lvl1pPr>
              <a:defRPr sz="3200"/>
            </a:lvl1pPr>
          </a:lstStyle>
          <a:p>
            <a:r>
              <a:rPr lang="it-IT"/>
              <a:t>Fare clic per modificare lo stile del titolo dello schema</a:t>
            </a:r>
          </a:p>
        </p:txBody>
      </p:sp>
      <p:sp>
        <p:nvSpPr>
          <p:cNvPr id="3" name="Segnaposto contenuto 2">
            <a:extLst>
              <a:ext uri="{FF2B5EF4-FFF2-40B4-BE49-F238E27FC236}">
                <a16:creationId xmlns:a16="http://schemas.microsoft.com/office/drawing/2014/main" id="{99BCBFED-38E1-A7C6-64FC-752FDDFBAE14}"/>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testo 3">
            <a:extLst>
              <a:ext uri="{FF2B5EF4-FFF2-40B4-BE49-F238E27FC236}">
                <a16:creationId xmlns:a16="http://schemas.microsoft.com/office/drawing/2014/main" id="{2E375F5C-ABCB-688C-F5FC-34168A10DFC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Fare clic per modificare gli stili del testo dello schema</a:t>
            </a:r>
          </a:p>
        </p:txBody>
      </p:sp>
      <p:sp>
        <p:nvSpPr>
          <p:cNvPr id="5" name="Segnaposto data 4">
            <a:extLst>
              <a:ext uri="{FF2B5EF4-FFF2-40B4-BE49-F238E27FC236}">
                <a16:creationId xmlns:a16="http://schemas.microsoft.com/office/drawing/2014/main" id="{6F8C57D3-0DB7-6F9D-95BC-B91D12725C1A}"/>
              </a:ext>
            </a:extLst>
          </p:cNvPr>
          <p:cNvSpPr>
            <a:spLocks noGrp="1"/>
          </p:cNvSpPr>
          <p:nvPr>
            <p:ph type="dt" sz="half" idx="10"/>
          </p:nvPr>
        </p:nvSpPr>
        <p:spPr/>
        <p:txBody>
          <a:bodyPr/>
          <a:lstStyle/>
          <a:p>
            <a:fld id="{EBB09015-2C99-4D01-B699-FF36FDE33617}" type="datetimeFigureOut">
              <a:rPr lang="it-IT" smtClean="0"/>
              <a:t>15/04/2024</a:t>
            </a:fld>
            <a:endParaRPr lang="it-IT"/>
          </a:p>
        </p:txBody>
      </p:sp>
      <p:sp>
        <p:nvSpPr>
          <p:cNvPr id="6" name="Segnaposto piè di pagina 5">
            <a:extLst>
              <a:ext uri="{FF2B5EF4-FFF2-40B4-BE49-F238E27FC236}">
                <a16:creationId xmlns:a16="http://schemas.microsoft.com/office/drawing/2014/main" id="{223CA632-83F1-3196-8176-E263DBD191CB}"/>
              </a:ext>
            </a:extLst>
          </p:cNvPr>
          <p:cNvSpPr>
            <a:spLocks noGrp="1"/>
          </p:cNvSpPr>
          <p:nvPr>
            <p:ph type="ftr" sz="quarter" idx="11"/>
          </p:nvPr>
        </p:nvSpPr>
        <p:spPr/>
        <p:txBody>
          <a:bodyPr/>
          <a:lstStyle/>
          <a:p>
            <a:endParaRPr lang="it-IT"/>
          </a:p>
        </p:txBody>
      </p:sp>
      <p:sp>
        <p:nvSpPr>
          <p:cNvPr id="7" name="Segnaposto numero diapositiva 6">
            <a:extLst>
              <a:ext uri="{FF2B5EF4-FFF2-40B4-BE49-F238E27FC236}">
                <a16:creationId xmlns:a16="http://schemas.microsoft.com/office/drawing/2014/main" id="{9F4C84EB-E797-3E2F-9E5B-8C2371D8A615}"/>
              </a:ext>
            </a:extLst>
          </p:cNvPr>
          <p:cNvSpPr>
            <a:spLocks noGrp="1"/>
          </p:cNvSpPr>
          <p:nvPr>
            <p:ph type="sldNum" sz="quarter" idx="12"/>
          </p:nvPr>
        </p:nvSpPr>
        <p:spPr/>
        <p:txBody>
          <a:bodyPr/>
          <a:lstStyle/>
          <a:p>
            <a:fld id="{2E98E93F-69C1-4411-87C9-0F1060E71FA3}" type="slidenum">
              <a:rPr lang="it-IT" smtClean="0"/>
              <a:t>‹N›</a:t>
            </a:fld>
            <a:endParaRPr lang="it-IT"/>
          </a:p>
        </p:txBody>
      </p:sp>
    </p:spTree>
    <p:extLst>
      <p:ext uri="{BB962C8B-B14F-4D97-AF65-F5344CB8AC3E}">
        <p14:creationId xmlns:p14="http://schemas.microsoft.com/office/powerpoint/2010/main" val="319474244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FE5AEA10-916F-EDE1-F3CE-25ACF739ED77}"/>
              </a:ext>
            </a:extLst>
          </p:cNvPr>
          <p:cNvSpPr>
            <a:spLocks noGrp="1"/>
          </p:cNvSpPr>
          <p:nvPr>
            <p:ph type="title"/>
          </p:nvPr>
        </p:nvSpPr>
        <p:spPr>
          <a:xfrm>
            <a:off x="839788" y="457200"/>
            <a:ext cx="3932237" cy="1600200"/>
          </a:xfrm>
        </p:spPr>
        <p:txBody>
          <a:bodyPr anchor="b"/>
          <a:lstStyle>
            <a:lvl1pPr>
              <a:defRPr sz="3200"/>
            </a:lvl1pPr>
          </a:lstStyle>
          <a:p>
            <a:r>
              <a:rPr lang="it-IT"/>
              <a:t>Fare clic per modificare lo stile del titolo dello schema</a:t>
            </a:r>
          </a:p>
        </p:txBody>
      </p:sp>
      <p:sp>
        <p:nvSpPr>
          <p:cNvPr id="3" name="Segnaposto immagine 2">
            <a:extLst>
              <a:ext uri="{FF2B5EF4-FFF2-40B4-BE49-F238E27FC236}">
                <a16:creationId xmlns:a16="http://schemas.microsoft.com/office/drawing/2014/main" id="{897B3CA5-15E2-FE87-1493-4C51648690CB}"/>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it-IT"/>
          </a:p>
        </p:txBody>
      </p:sp>
      <p:sp>
        <p:nvSpPr>
          <p:cNvPr id="4" name="Segnaposto testo 3">
            <a:extLst>
              <a:ext uri="{FF2B5EF4-FFF2-40B4-BE49-F238E27FC236}">
                <a16:creationId xmlns:a16="http://schemas.microsoft.com/office/drawing/2014/main" id="{14CE04F0-B17B-078A-7280-C25C90C3922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Fare clic per modificare gli stili del testo dello schema</a:t>
            </a:r>
          </a:p>
        </p:txBody>
      </p:sp>
      <p:sp>
        <p:nvSpPr>
          <p:cNvPr id="5" name="Segnaposto data 4">
            <a:extLst>
              <a:ext uri="{FF2B5EF4-FFF2-40B4-BE49-F238E27FC236}">
                <a16:creationId xmlns:a16="http://schemas.microsoft.com/office/drawing/2014/main" id="{3E79018B-765C-2693-E3EE-E4519E2B542A}"/>
              </a:ext>
            </a:extLst>
          </p:cNvPr>
          <p:cNvSpPr>
            <a:spLocks noGrp="1"/>
          </p:cNvSpPr>
          <p:nvPr>
            <p:ph type="dt" sz="half" idx="10"/>
          </p:nvPr>
        </p:nvSpPr>
        <p:spPr/>
        <p:txBody>
          <a:bodyPr/>
          <a:lstStyle/>
          <a:p>
            <a:fld id="{EBB09015-2C99-4D01-B699-FF36FDE33617}" type="datetimeFigureOut">
              <a:rPr lang="it-IT" smtClean="0"/>
              <a:t>15/04/2024</a:t>
            </a:fld>
            <a:endParaRPr lang="it-IT"/>
          </a:p>
        </p:txBody>
      </p:sp>
      <p:sp>
        <p:nvSpPr>
          <p:cNvPr id="6" name="Segnaposto piè di pagina 5">
            <a:extLst>
              <a:ext uri="{FF2B5EF4-FFF2-40B4-BE49-F238E27FC236}">
                <a16:creationId xmlns:a16="http://schemas.microsoft.com/office/drawing/2014/main" id="{06342EAA-3689-8362-FD75-D14A42986EDC}"/>
              </a:ext>
            </a:extLst>
          </p:cNvPr>
          <p:cNvSpPr>
            <a:spLocks noGrp="1"/>
          </p:cNvSpPr>
          <p:nvPr>
            <p:ph type="ftr" sz="quarter" idx="11"/>
          </p:nvPr>
        </p:nvSpPr>
        <p:spPr/>
        <p:txBody>
          <a:bodyPr/>
          <a:lstStyle/>
          <a:p>
            <a:endParaRPr lang="it-IT"/>
          </a:p>
        </p:txBody>
      </p:sp>
      <p:sp>
        <p:nvSpPr>
          <p:cNvPr id="7" name="Segnaposto numero diapositiva 6">
            <a:extLst>
              <a:ext uri="{FF2B5EF4-FFF2-40B4-BE49-F238E27FC236}">
                <a16:creationId xmlns:a16="http://schemas.microsoft.com/office/drawing/2014/main" id="{DF1DCBA4-79D6-2E02-0DD2-FE764A349C9B}"/>
              </a:ext>
            </a:extLst>
          </p:cNvPr>
          <p:cNvSpPr>
            <a:spLocks noGrp="1"/>
          </p:cNvSpPr>
          <p:nvPr>
            <p:ph type="sldNum" sz="quarter" idx="12"/>
          </p:nvPr>
        </p:nvSpPr>
        <p:spPr/>
        <p:txBody>
          <a:bodyPr/>
          <a:lstStyle/>
          <a:p>
            <a:fld id="{2E98E93F-69C1-4411-87C9-0F1060E71FA3}" type="slidenum">
              <a:rPr lang="it-IT" smtClean="0"/>
              <a:t>‹N›</a:t>
            </a:fld>
            <a:endParaRPr lang="it-IT"/>
          </a:p>
        </p:txBody>
      </p:sp>
    </p:spTree>
    <p:extLst>
      <p:ext uri="{BB962C8B-B14F-4D97-AF65-F5344CB8AC3E}">
        <p14:creationId xmlns:p14="http://schemas.microsoft.com/office/powerpoint/2010/main" val="44294234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titolo 1">
            <a:extLst>
              <a:ext uri="{FF2B5EF4-FFF2-40B4-BE49-F238E27FC236}">
                <a16:creationId xmlns:a16="http://schemas.microsoft.com/office/drawing/2014/main" id="{B4B2F80E-FABA-98A0-082A-F5D1755117D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it-IT"/>
              <a:t>Fare clic per modificare lo stile del titolo dello schema</a:t>
            </a:r>
          </a:p>
        </p:txBody>
      </p:sp>
      <p:sp>
        <p:nvSpPr>
          <p:cNvPr id="3" name="Segnaposto testo 2">
            <a:extLst>
              <a:ext uri="{FF2B5EF4-FFF2-40B4-BE49-F238E27FC236}">
                <a16:creationId xmlns:a16="http://schemas.microsoft.com/office/drawing/2014/main" id="{718234F1-0A04-5B2B-ECA5-13F828FB471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a:extLst>
              <a:ext uri="{FF2B5EF4-FFF2-40B4-BE49-F238E27FC236}">
                <a16:creationId xmlns:a16="http://schemas.microsoft.com/office/drawing/2014/main" id="{3E8CDFC5-ACCD-8B3F-3697-92D49FF9E06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BB09015-2C99-4D01-B699-FF36FDE33617}" type="datetimeFigureOut">
              <a:rPr lang="it-IT" smtClean="0"/>
              <a:t>15/04/2024</a:t>
            </a:fld>
            <a:endParaRPr lang="it-IT"/>
          </a:p>
        </p:txBody>
      </p:sp>
      <p:sp>
        <p:nvSpPr>
          <p:cNvPr id="5" name="Segnaposto piè di pagina 4">
            <a:extLst>
              <a:ext uri="{FF2B5EF4-FFF2-40B4-BE49-F238E27FC236}">
                <a16:creationId xmlns:a16="http://schemas.microsoft.com/office/drawing/2014/main" id="{85676CF4-8061-D61B-466C-2A43BE90E92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it-IT"/>
          </a:p>
        </p:txBody>
      </p:sp>
      <p:sp>
        <p:nvSpPr>
          <p:cNvPr id="6" name="Segnaposto numero diapositiva 5">
            <a:extLst>
              <a:ext uri="{FF2B5EF4-FFF2-40B4-BE49-F238E27FC236}">
                <a16:creationId xmlns:a16="http://schemas.microsoft.com/office/drawing/2014/main" id="{0964311F-926C-CD88-6BAF-2FA4E1FEAFB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E98E93F-69C1-4411-87C9-0F1060E71FA3}" type="slidenum">
              <a:rPr lang="it-IT" smtClean="0"/>
              <a:t>‹N›</a:t>
            </a:fld>
            <a:endParaRPr lang="it-IT"/>
          </a:p>
        </p:txBody>
      </p:sp>
    </p:spTree>
    <p:extLst>
      <p:ext uri="{BB962C8B-B14F-4D97-AF65-F5344CB8AC3E}">
        <p14:creationId xmlns:p14="http://schemas.microsoft.com/office/powerpoint/2010/main" val="364493936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video" Target="../media/media1.mp4"/><Relationship Id="rId1" Type="http://schemas.microsoft.com/office/2007/relationships/media" Target="../media/media1.mp4"/><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medical_-_37720 (540p) (2)">
            <a:hlinkClick r:id="" action="ppaction://media"/>
            <a:extLst>
              <a:ext uri="{FF2B5EF4-FFF2-40B4-BE49-F238E27FC236}">
                <a16:creationId xmlns:a16="http://schemas.microsoft.com/office/drawing/2014/main" id="{E0259D70-856A-031F-BE9F-3941F8B3FAC4}"/>
              </a:ext>
            </a:extLst>
          </p:cNvPr>
          <p:cNvPicPr>
            <a:picLocks noChangeAspect="1"/>
          </p:cNvPicPr>
          <p:nvPr>
            <a:videoFile r:link="rId2"/>
            <p:extLst>
              <p:ext uri="{DAA4B4D4-6D71-4841-9C94-3DE7FCFB9230}">
                <p14:media xmlns:p14="http://schemas.microsoft.com/office/powerpoint/2010/main" r:embed="rId1"/>
              </p:ext>
            </p:extLst>
          </p:nvPr>
        </p:nvPicPr>
        <p:blipFill>
          <a:blip r:embed="rId4">
            <a:lum/>
          </a:blip>
          <a:stretch>
            <a:fillRect/>
          </a:stretch>
        </p:blipFill>
        <p:spPr>
          <a:xfrm>
            <a:off x="0" y="0"/>
            <a:ext cx="12192000" cy="6858000"/>
          </a:xfrm>
          <a:prstGeom prst="rect">
            <a:avLst/>
          </a:prstGeom>
        </p:spPr>
      </p:pic>
      <p:sp>
        <p:nvSpPr>
          <p:cNvPr id="9" name="CasellaDiTesto 8">
            <a:extLst>
              <a:ext uri="{FF2B5EF4-FFF2-40B4-BE49-F238E27FC236}">
                <a16:creationId xmlns:a16="http://schemas.microsoft.com/office/drawing/2014/main" id="{51371631-6E61-3E08-9173-D83734F96CC1}"/>
              </a:ext>
            </a:extLst>
          </p:cNvPr>
          <p:cNvSpPr txBox="1"/>
          <p:nvPr/>
        </p:nvSpPr>
        <p:spPr>
          <a:xfrm>
            <a:off x="392683" y="0"/>
            <a:ext cx="11799317" cy="6858000"/>
          </a:xfrm>
          <a:custGeom>
            <a:avLst/>
            <a:gdLst/>
            <a:ahLst/>
            <a:cxnLst/>
            <a:rect l="l" t="t" r="r" b="b"/>
            <a:pathLst>
              <a:path w="11799317" h="6858000">
                <a:moveTo>
                  <a:pt x="10484585" y="3426409"/>
                </a:moveTo>
                <a:cubicBezTo>
                  <a:pt x="10496116" y="3426409"/>
                  <a:pt x="10504045" y="3431094"/>
                  <a:pt x="10508369" y="3440463"/>
                </a:cubicBezTo>
                <a:cubicBezTo>
                  <a:pt x="10512693" y="3449833"/>
                  <a:pt x="10514856" y="3461725"/>
                  <a:pt x="10514856" y="3476139"/>
                </a:cubicBezTo>
                <a:cubicBezTo>
                  <a:pt x="10514856" y="3490554"/>
                  <a:pt x="10508730" y="3506770"/>
                  <a:pt x="10496477" y="3524788"/>
                </a:cubicBezTo>
                <a:cubicBezTo>
                  <a:pt x="10484225" y="3542806"/>
                  <a:pt x="10469090" y="3560104"/>
                  <a:pt x="10451071" y="3576680"/>
                </a:cubicBezTo>
                <a:cubicBezTo>
                  <a:pt x="10433054" y="3593257"/>
                  <a:pt x="10413954" y="3607311"/>
                  <a:pt x="10393774" y="3618843"/>
                </a:cubicBezTo>
                <a:cubicBezTo>
                  <a:pt x="10373594" y="3630374"/>
                  <a:pt x="10356297" y="3636140"/>
                  <a:pt x="10341882" y="3636140"/>
                </a:cubicBezTo>
                <a:cubicBezTo>
                  <a:pt x="10297197" y="3636140"/>
                  <a:pt x="10274854" y="3615960"/>
                  <a:pt x="10274854" y="3575599"/>
                </a:cubicBezTo>
                <a:cubicBezTo>
                  <a:pt x="10274854" y="3561185"/>
                  <a:pt x="10282062" y="3545329"/>
                  <a:pt x="10296476" y="3528032"/>
                </a:cubicBezTo>
                <a:cubicBezTo>
                  <a:pt x="10310890" y="3510734"/>
                  <a:pt x="10328549" y="3494518"/>
                  <a:pt x="10349449" y="3479383"/>
                </a:cubicBezTo>
                <a:cubicBezTo>
                  <a:pt x="10370351" y="3464247"/>
                  <a:pt x="10393054" y="3451635"/>
                  <a:pt x="10417557" y="3441545"/>
                </a:cubicBezTo>
                <a:cubicBezTo>
                  <a:pt x="10442063" y="3431454"/>
                  <a:pt x="10464406" y="3426409"/>
                  <a:pt x="10484585" y="3426409"/>
                </a:cubicBezTo>
                <a:close/>
                <a:moveTo>
                  <a:pt x="1980923" y="3056677"/>
                </a:moveTo>
                <a:cubicBezTo>
                  <a:pt x="1956419" y="3056677"/>
                  <a:pt x="1932274" y="3060281"/>
                  <a:pt x="1908491" y="3067488"/>
                </a:cubicBezTo>
                <a:cubicBezTo>
                  <a:pt x="1884707" y="3074695"/>
                  <a:pt x="1863445" y="3084065"/>
                  <a:pt x="1844706" y="3095597"/>
                </a:cubicBezTo>
                <a:cubicBezTo>
                  <a:pt x="1825968" y="3107128"/>
                  <a:pt x="1811193" y="3120461"/>
                  <a:pt x="1800382" y="3135597"/>
                </a:cubicBezTo>
                <a:cubicBezTo>
                  <a:pt x="1789571" y="3150732"/>
                  <a:pt x="1784165" y="3165507"/>
                  <a:pt x="1784165" y="3179921"/>
                </a:cubicBezTo>
                <a:cubicBezTo>
                  <a:pt x="1784165" y="3187129"/>
                  <a:pt x="1787048" y="3194336"/>
                  <a:pt x="1792814" y="3201543"/>
                </a:cubicBezTo>
                <a:cubicBezTo>
                  <a:pt x="1798580" y="3208750"/>
                  <a:pt x="1807229" y="3212354"/>
                  <a:pt x="1818760" y="3212354"/>
                </a:cubicBezTo>
                <a:cubicBezTo>
                  <a:pt x="1838940" y="3212354"/>
                  <a:pt x="1863085" y="3208750"/>
                  <a:pt x="1891193" y="3201543"/>
                </a:cubicBezTo>
                <a:cubicBezTo>
                  <a:pt x="1919301" y="3194336"/>
                  <a:pt x="1945968" y="3186048"/>
                  <a:pt x="1971194" y="3176678"/>
                </a:cubicBezTo>
                <a:cubicBezTo>
                  <a:pt x="1996419" y="3167309"/>
                  <a:pt x="2017680" y="3156858"/>
                  <a:pt x="2034978" y="3145327"/>
                </a:cubicBezTo>
                <a:cubicBezTo>
                  <a:pt x="2052275" y="3133795"/>
                  <a:pt x="2060924" y="3123705"/>
                  <a:pt x="2060924" y="3115056"/>
                </a:cubicBezTo>
                <a:cubicBezTo>
                  <a:pt x="2060924" y="3099200"/>
                  <a:pt x="2053716" y="3085507"/>
                  <a:pt x="2039302" y="3073975"/>
                </a:cubicBezTo>
                <a:cubicBezTo>
                  <a:pt x="2024888" y="3062443"/>
                  <a:pt x="2005428" y="3056677"/>
                  <a:pt x="1980923" y="3056677"/>
                </a:cubicBezTo>
                <a:close/>
                <a:moveTo>
                  <a:pt x="631355" y="2803703"/>
                </a:moveTo>
                <a:cubicBezTo>
                  <a:pt x="609733" y="2803703"/>
                  <a:pt x="590273" y="2809469"/>
                  <a:pt x="572976" y="2821000"/>
                </a:cubicBezTo>
                <a:cubicBezTo>
                  <a:pt x="567210" y="2823883"/>
                  <a:pt x="562886" y="2831451"/>
                  <a:pt x="560003" y="2843703"/>
                </a:cubicBezTo>
                <a:cubicBezTo>
                  <a:pt x="557120" y="2855956"/>
                  <a:pt x="554597" y="2870370"/>
                  <a:pt x="552435" y="2886947"/>
                </a:cubicBezTo>
                <a:cubicBezTo>
                  <a:pt x="550273" y="2903523"/>
                  <a:pt x="548832" y="2919740"/>
                  <a:pt x="548111" y="2935596"/>
                </a:cubicBezTo>
                <a:cubicBezTo>
                  <a:pt x="547390" y="2951452"/>
                  <a:pt x="547030" y="2964425"/>
                  <a:pt x="547030" y="2974515"/>
                </a:cubicBezTo>
                <a:cubicBezTo>
                  <a:pt x="547030" y="2984605"/>
                  <a:pt x="547390" y="2993974"/>
                  <a:pt x="548111" y="3002623"/>
                </a:cubicBezTo>
                <a:cubicBezTo>
                  <a:pt x="548832" y="3011272"/>
                  <a:pt x="551354" y="3018839"/>
                  <a:pt x="555678" y="3025326"/>
                </a:cubicBezTo>
                <a:cubicBezTo>
                  <a:pt x="560003" y="3031813"/>
                  <a:pt x="566489" y="3037218"/>
                  <a:pt x="575138" y="3041542"/>
                </a:cubicBezTo>
                <a:cubicBezTo>
                  <a:pt x="583787" y="3045866"/>
                  <a:pt x="596039" y="3048029"/>
                  <a:pt x="611895" y="3048029"/>
                </a:cubicBezTo>
                <a:cubicBezTo>
                  <a:pt x="643607" y="3048029"/>
                  <a:pt x="673517" y="3034695"/>
                  <a:pt x="701625" y="3008029"/>
                </a:cubicBezTo>
                <a:cubicBezTo>
                  <a:pt x="729734" y="2981362"/>
                  <a:pt x="743788" y="2952172"/>
                  <a:pt x="743788" y="2920460"/>
                </a:cubicBezTo>
                <a:cubicBezTo>
                  <a:pt x="743788" y="2890190"/>
                  <a:pt x="732256" y="2863163"/>
                  <a:pt x="709193" y="2839379"/>
                </a:cubicBezTo>
                <a:cubicBezTo>
                  <a:pt x="686130" y="2815595"/>
                  <a:pt x="660184" y="2803703"/>
                  <a:pt x="631355" y="2803703"/>
                </a:cubicBezTo>
                <a:close/>
                <a:moveTo>
                  <a:pt x="8296636" y="2797216"/>
                </a:moveTo>
                <a:cubicBezTo>
                  <a:pt x="8250509" y="2797216"/>
                  <a:pt x="8203301" y="2802982"/>
                  <a:pt x="8155013" y="2814514"/>
                </a:cubicBezTo>
                <a:cubicBezTo>
                  <a:pt x="8106725" y="2826046"/>
                  <a:pt x="8062761" y="2841541"/>
                  <a:pt x="8023121" y="2861001"/>
                </a:cubicBezTo>
                <a:cubicBezTo>
                  <a:pt x="7983481" y="2880460"/>
                  <a:pt x="7951048" y="2902803"/>
                  <a:pt x="7925823" y="2928028"/>
                </a:cubicBezTo>
                <a:cubicBezTo>
                  <a:pt x="7900598" y="2953253"/>
                  <a:pt x="7887985" y="2980280"/>
                  <a:pt x="7887985" y="3009109"/>
                </a:cubicBezTo>
                <a:cubicBezTo>
                  <a:pt x="7887985" y="3032173"/>
                  <a:pt x="7890868" y="3054876"/>
                  <a:pt x="7896634" y="3077218"/>
                </a:cubicBezTo>
                <a:cubicBezTo>
                  <a:pt x="7902399" y="3099561"/>
                  <a:pt x="7908886" y="3123344"/>
                  <a:pt x="7916093" y="3148570"/>
                </a:cubicBezTo>
                <a:cubicBezTo>
                  <a:pt x="7923300" y="3173795"/>
                  <a:pt x="7929787" y="3201543"/>
                  <a:pt x="7935553" y="3231814"/>
                </a:cubicBezTo>
                <a:cubicBezTo>
                  <a:pt x="7941319" y="3262084"/>
                  <a:pt x="7944201" y="3297400"/>
                  <a:pt x="7944201" y="3337760"/>
                </a:cubicBezTo>
                <a:cubicBezTo>
                  <a:pt x="7944201" y="3378121"/>
                  <a:pt x="7941679" y="3418842"/>
                  <a:pt x="7936634" y="3459923"/>
                </a:cubicBezTo>
                <a:cubicBezTo>
                  <a:pt x="7931589" y="3501004"/>
                  <a:pt x="7925823" y="3540284"/>
                  <a:pt x="7919337" y="3577762"/>
                </a:cubicBezTo>
                <a:cubicBezTo>
                  <a:pt x="7912850" y="3615239"/>
                  <a:pt x="7907084" y="3649834"/>
                  <a:pt x="7902040" y="3681546"/>
                </a:cubicBezTo>
                <a:cubicBezTo>
                  <a:pt x="7896994" y="3713258"/>
                  <a:pt x="7894471" y="3739204"/>
                  <a:pt x="7894471" y="3759384"/>
                </a:cubicBezTo>
                <a:cubicBezTo>
                  <a:pt x="7894471" y="3781006"/>
                  <a:pt x="7904202" y="3801547"/>
                  <a:pt x="7923661" y="3821006"/>
                </a:cubicBezTo>
                <a:cubicBezTo>
                  <a:pt x="7943121" y="3840466"/>
                  <a:pt x="7969067" y="3857763"/>
                  <a:pt x="8001499" y="3872898"/>
                </a:cubicBezTo>
                <a:cubicBezTo>
                  <a:pt x="8033932" y="3888034"/>
                  <a:pt x="8071769" y="3900286"/>
                  <a:pt x="8115013" y="3909655"/>
                </a:cubicBezTo>
                <a:cubicBezTo>
                  <a:pt x="8158257" y="3919025"/>
                  <a:pt x="8203662" y="3923710"/>
                  <a:pt x="8251230" y="3923710"/>
                </a:cubicBezTo>
                <a:cubicBezTo>
                  <a:pt x="8313212" y="3923710"/>
                  <a:pt x="8357897" y="3910376"/>
                  <a:pt x="8385285" y="3883709"/>
                </a:cubicBezTo>
                <a:cubicBezTo>
                  <a:pt x="8412672" y="3857042"/>
                  <a:pt x="8426367" y="3827132"/>
                  <a:pt x="8426367" y="3793979"/>
                </a:cubicBezTo>
                <a:cubicBezTo>
                  <a:pt x="8426367" y="3739204"/>
                  <a:pt x="8419159" y="3677582"/>
                  <a:pt x="8404745" y="3609113"/>
                </a:cubicBezTo>
                <a:cubicBezTo>
                  <a:pt x="8390330" y="3540644"/>
                  <a:pt x="8383123" y="3466770"/>
                  <a:pt x="8383123" y="3387490"/>
                </a:cubicBezTo>
                <a:cubicBezTo>
                  <a:pt x="8383123" y="3331274"/>
                  <a:pt x="8386006" y="3279381"/>
                  <a:pt x="8391772" y="3231814"/>
                </a:cubicBezTo>
                <a:cubicBezTo>
                  <a:pt x="8397537" y="3184246"/>
                  <a:pt x="8404024" y="3140642"/>
                  <a:pt x="8411231" y="3101002"/>
                </a:cubicBezTo>
                <a:cubicBezTo>
                  <a:pt x="8418439" y="3061362"/>
                  <a:pt x="8424925" y="3026047"/>
                  <a:pt x="8430691" y="2995056"/>
                </a:cubicBezTo>
                <a:cubicBezTo>
                  <a:pt x="8436456" y="2964064"/>
                  <a:pt x="8439340" y="2938478"/>
                  <a:pt x="8439340" y="2918298"/>
                </a:cubicBezTo>
                <a:cubicBezTo>
                  <a:pt x="8439340" y="2877938"/>
                  <a:pt x="8426367" y="2847667"/>
                  <a:pt x="8400420" y="2827487"/>
                </a:cubicBezTo>
                <a:cubicBezTo>
                  <a:pt x="8374474" y="2807306"/>
                  <a:pt x="8339879" y="2797216"/>
                  <a:pt x="8296636" y="2797216"/>
                </a:cubicBezTo>
                <a:close/>
                <a:moveTo>
                  <a:pt x="6258286" y="2797216"/>
                </a:moveTo>
                <a:cubicBezTo>
                  <a:pt x="6301529" y="2797216"/>
                  <a:pt x="6336124" y="2807306"/>
                  <a:pt x="6362070" y="2827487"/>
                </a:cubicBezTo>
                <a:cubicBezTo>
                  <a:pt x="6388016" y="2847667"/>
                  <a:pt x="6400989" y="2877938"/>
                  <a:pt x="6400989" y="2918298"/>
                </a:cubicBezTo>
                <a:cubicBezTo>
                  <a:pt x="6400989" y="2938478"/>
                  <a:pt x="6398107" y="2964064"/>
                  <a:pt x="6392341" y="2995056"/>
                </a:cubicBezTo>
                <a:cubicBezTo>
                  <a:pt x="6386575" y="3026047"/>
                  <a:pt x="6380089" y="3061362"/>
                  <a:pt x="6372881" y="3101002"/>
                </a:cubicBezTo>
                <a:cubicBezTo>
                  <a:pt x="6365674" y="3140642"/>
                  <a:pt x="6359188" y="3184246"/>
                  <a:pt x="6353421" y="3231814"/>
                </a:cubicBezTo>
                <a:cubicBezTo>
                  <a:pt x="6347656" y="3279381"/>
                  <a:pt x="6344773" y="3331274"/>
                  <a:pt x="6344773" y="3387490"/>
                </a:cubicBezTo>
                <a:cubicBezTo>
                  <a:pt x="6344773" y="3466770"/>
                  <a:pt x="6351981" y="3540644"/>
                  <a:pt x="6366394" y="3609113"/>
                </a:cubicBezTo>
                <a:cubicBezTo>
                  <a:pt x="6380809" y="3677582"/>
                  <a:pt x="6388016" y="3739204"/>
                  <a:pt x="6388016" y="3793979"/>
                </a:cubicBezTo>
                <a:cubicBezTo>
                  <a:pt x="6388016" y="3827132"/>
                  <a:pt x="6374323" y="3857042"/>
                  <a:pt x="6346935" y="3883709"/>
                </a:cubicBezTo>
                <a:cubicBezTo>
                  <a:pt x="6319548" y="3910376"/>
                  <a:pt x="6274863" y="3923710"/>
                  <a:pt x="6212880" y="3923710"/>
                </a:cubicBezTo>
                <a:cubicBezTo>
                  <a:pt x="6165312" y="3923710"/>
                  <a:pt x="6119906" y="3919025"/>
                  <a:pt x="6076663" y="3909655"/>
                </a:cubicBezTo>
                <a:cubicBezTo>
                  <a:pt x="6033420" y="3900286"/>
                  <a:pt x="5995581" y="3888034"/>
                  <a:pt x="5963149" y="3872898"/>
                </a:cubicBezTo>
                <a:cubicBezTo>
                  <a:pt x="5930716" y="3857763"/>
                  <a:pt x="5904770" y="3840466"/>
                  <a:pt x="5885311" y="3821006"/>
                </a:cubicBezTo>
                <a:cubicBezTo>
                  <a:pt x="5865851" y="3801547"/>
                  <a:pt x="5856121" y="3781006"/>
                  <a:pt x="5856121" y="3759384"/>
                </a:cubicBezTo>
                <a:cubicBezTo>
                  <a:pt x="5856121" y="3739204"/>
                  <a:pt x="5858644" y="3713258"/>
                  <a:pt x="5863689" y="3681546"/>
                </a:cubicBezTo>
                <a:cubicBezTo>
                  <a:pt x="5868735" y="3649834"/>
                  <a:pt x="5874500" y="3615239"/>
                  <a:pt x="5880986" y="3577762"/>
                </a:cubicBezTo>
                <a:cubicBezTo>
                  <a:pt x="5887473" y="3540284"/>
                  <a:pt x="5893239" y="3501004"/>
                  <a:pt x="5898284" y="3459923"/>
                </a:cubicBezTo>
                <a:cubicBezTo>
                  <a:pt x="5903329" y="3418842"/>
                  <a:pt x="5905851" y="3378121"/>
                  <a:pt x="5905851" y="3337760"/>
                </a:cubicBezTo>
                <a:cubicBezTo>
                  <a:pt x="5905851" y="3297400"/>
                  <a:pt x="5902969" y="3262084"/>
                  <a:pt x="5897203" y="3231814"/>
                </a:cubicBezTo>
                <a:cubicBezTo>
                  <a:pt x="5891437" y="3201543"/>
                  <a:pt x="5884950" y="3173795"/>
                  <a:pt x="5877743" y="3148570"/>
                </a:cubicBezTo>
                <a:cubicBezTo>
                  <a:pt x="5870536" y="3123344"/>
                  <a:pt x="5864049" y="3099561"/>
                  <a:pt x="5858283" y="3077218"/>
                </a:cubicBezTo>
                <a:cubicBezTo>
                  <a:pt x="5852518" y="3054876"/>
                  <a:pt x="5849635" y="3032173"/>
                  <a:pt x="5849635" y="3009109"/>
                </a:cubicBezTo>
                <a:cubicBezTo>
                  <a:pt x="5849635" y="2980280"/>
                  <a:pt x="5862248" y="2953253"/>
                  <a:pt x="5887473" y="2928028"/>
                </a:cubicBezTo>
                <a:cubicBezTo>
                  <a:pt x="5912698" y="2902803"/>
                  <a:pt x="5945131" y="2880460"/>
                  <a:pt x="5984770" y="2861001"/>
                </a:cubicBezTo>
                <a:cubicBezTo>
                  <a:pt x="6024411" y="2841541"/>
                  <a:pt x="6068375" y="2826046"/>
                  <a:pt x="6116664" y="2814514"/>
                </a:cubicBezTo>
                <a:cubicBezTo>
                  <a:pt x="6164953" y="2802982"/>
                  <a:pt x="6212160" y="2797216"/>
                  <a:pt x="6258286" y="2797216"/>
                </a:cubicBezTo>
                <a:close/>
                <a:moveTo>
                  <a:pt x="4324712" y="2797216"/>
                </a:moveTo>
                <a:cubicBezTo>
                  <a:pt x="4367955" y="2797216"/>
                  <a:pt x="4402550" y="2807306"/>
                  <a:pt x="4428496" y="2827487"/>
                </a:cubicBezTo>
                <a:cubicBezTo>
                  <a:pt x="4454442" y="2847667"/>
                  <a:pt x="4467415" y="2877938"/>
                  <a:pt x="4467415" y="2918298"/>
                </a:cubicBezTo>
                <a:cubicBezTo>
                  <a:pt x="4467415" y="2938478"/>
                  <a:pt x="4464532" y="2964064"/>
                  <a:pt x="4458767" y="2995056"/>
                </a:cubicBezTo>
                <a:cubicBezTo>
                  <a:pt x="4453000" y="3026047"/>
                  <a:pt x="4446514" y="3061362"/>
                  <a:pt x="4439307" y="3101002"/>
                </a:cubicBezTo>
                <a:cubicBezTo>
                  <a:pt x="4432099" y="3140642"/>
                  <a:pt x="4425613" y="3184246"/>
                  <a:pt x="4419847" y="3231814"/>
                </a:cubicBezTo>
                <a:cubicBezTo>
                  <a:pt x="4414081" y="3279381"/>
                  <a:pt x="4411199" y="3331274"/>
                  <a:pt x="4411199" y="3387490"/>
                </a:cubicBezTo>
                <a:cubicBezTo>
                  <a:pt x="4411199" y="3466770"/>
                  <a:pt x="4418406" y="3540644"/>
                  <a:pt x="4432820" y="3609113"/>
                </a:cubicBezTo>
                <a:cubicBezTo>
                  <a:pt x="4447235" y="3677582"/>
                  <a:pt x="4454442" y="3739204"/>
                  <a:pt x="4454442" y="3793979"/>
                </a:cubicBezTo>
                <a:cubicBezTo>
                  <a:pt x="4454442" y="3827132"/>
                  <a:pt x="4440748" y="3857042"/>
                  <a:pt x="4413361" y="3883709"/>
                </a:cubicBezTo>
                <a:cubicBezTo>
                  <a:pt x="4385973" y="3910376"/>
                  <a:pt x="4341288" y="3923710"/>
                  <a:pt x="4279306" y="3923710"/>
                </a:cubicBezTo>
                <a:cubicBezTo>
                  <a:pt x="4231738" y="3923710"/>
                  <a:pt x="4186332" y="3919025"/>
                  <a:pt x="4143089" y="3909655"/>
                </a:cubicBezTo>
                <a:cubicBezTo>
                  <a:pt x="4099845" y="3900286"/>
                  <a:pt x="4062007" y="3888034"/>
                  <a:pt x="4029575" y="3872898"/>
                </a:cubicBezTo>
                <a:cubicBezTo>
                  <a:pt x="3997142" y="3857763"/>
                  <a:pt x="3971196" y="3840466"/>
                  <a:pt x="3951736" y="3821006"/>
                </a:cubicBezTo>
                <a:cubicBezTo>
                  <a:pt x="3932276" y="3801547"/>
                  <a:pt x="3922547" y="3781006"/>
                  <a:pt x="3922547" y="3759384"/>
                </a:cubicBezTo>
                <a:cubicBezTo>
                  <a:pt x="3922547" y="3739204"/>
                  <a:pt x="3925070" y="3713258"/>
                  <a:pt x="3930115" y="3681546"/>
                </a:cubicBezTo>
                <a:cubicBezTo>
                  <a:pt x="3935160" y="3649834"/>
                  <a:pt x="3940925" y="3615239"/>
                  <a:pt x="3947412" y="3577762"/>
                </a:cubicBezTo>
                <a:cubicBezTo>
                  <a:pt x="3953898" y="3540284"/>
                  <a:pt x="3959664" y="3501004"/>
                  <a:pt x="3964709" y="3459923"/>
                </a:cubicBezTo>
                <a:cubicBezTo>
                  <a:pt x="3969754" y="3418842"/>
                  <a:pt x="3972277" y="3378121"/>
                  <a:pt x="3972277" y="3337760"/>
                </a:cubicBezTo>
                <a:cubicBezTo>
                  <a:pt x="3972277" y="3297400"/>
                  <a:pt x="3969394" y="3262084"/>
                  <a:pt x="3963628" y="3231814"/>
                </a:cubicBezTo>
                <a:cubicBezTo>
                  <a:pt x="3957862" y="3201543"/>
                  <a:pt x="3951377" y="3173795"/>
                  <a:pt x="3944168" y="3148570"/>
                </a:cubicBezTo>
                <a:cubicBezTo>
                  <a:pt x="3936962" y="3123344"/>
                  <a:pt x="3930475" y="3099561"/>
                  <a:pt x="3924709" y="3077218"/>
                </a:cubicBezTo>
                <a:cubicBezTo>
                  <a:pt x="3918943" y="3054876"/>
                  <a:pt x="3916060" y="3032173"/>
                  <a:pt x="3916060" y="3009109"/>
                </a:cubicBezTo>
                <a:cubicBezTo>
                  <a:pt x="3916060" y="2980280"/>
                  <a:pt x="3928673" y="2953253"/>
                  <a:pt x="3953898" y="2928028"/>
                </a:cubicBezTo>
                <a:cubicBezTo>
                  <a:pt x="3979124" y="2902803"/>
                  <a:pt x="4011557" y="2880460"/>
                  <a:pt x="4051196" y="2861001"/>
                </a:cubicBezTo>
                <a:cubicBezTo>
                  <a:pt x="4090836" y="2841541"/>
                  <a:pt x="4134800" y="2826046"/>
                  <a:pt x="4183089" y="2814514"/>
                </a:cubicBezTo>
                <a:cubicBezTo>
                  <a:pt x="4231378" y="2802982"/>
                  <a:pt x="4278586" y="2797216"/>
                  <a:pt x="4324712" y="2797216"/>
                </a:cubicBezTo>
                <a:close/>
                <a:moveTo>
                  <a:pt x="9433864" y="2782081"/>
                </a:moveTo>
                <a:cubicBezTo>
                  <a:pt x="9389178" y="2782081"/>
                  <a:pt x="9347016" y="2788568"/>
                  <a:pt x="9307377" y="2801541"/>
                </a:cubicBezTo>
                <a:cubicBezTo>
                  <a:pt x="9267737" y="2814514"/>
                  <a:pt x="9231340" y="2830009"/>
                  <a:pt x="9198187" y="2848027"/>
                </a:cubicBezTo>
                <a:cubicBezTo>
                  <a:pt x="9165033" y="2866046"/>
                  <a:pt x="9136565" y="2885865"/>
                  <a:pt x="9112781" y="2907487"/>
                </a:cubicBezTo>
                <a:cubicBezTo>
                  <a:pt x="9088997" y="2929109"/>
                  <a:pt x="9070619" y="2948569"/>
                  <a:pt x="9057645" y="2965866"/>
                </a:cubicBezTo>
                <a:cubicBezTo>
                  <a:pt x="9051879" y="2950010"/>
                  <a:pt x="9045393" y="2933073"/>
                  <a:pt x="9038186" y="2915055"/>
                </a:cubicBezTo>
                <a:cubicBezTo>
                  <a:pt x="9030978" y="2897037"/>
                  <a:pt x="9021249" y="2880460"/>
                  <a:pt x="9008997" y="2865325"/>
                </a:cubicBezTo>
                <a:cubicBezTo>
                  <a:pt x="8996743" y="2850190"/>
                  <a:pt x="8981248" y="2837577"/>
                  <a:pt x="8962510" y="2827487"/>
                </a:cubicBezTo>
                <a:cubicBezTo>
                  <a:pt x="8943770" y="2817397"/>
                  <a:pt x="8920707" y="2812352"/>
                  <a:pt x="8893320" y="2812352"/>
                </a:cubicBezTo>
                <a:cubicBezTo>
                  <a:pt x="8852959" y="2812352"/>
                  <a:pt x="8810797" y="2818478"/>
                  <a:pt x="8766832" y="2830730"/>
                </a:cubicBezTo>
                <a:cubicBezTo>
                  <a:pt x="8722868" y="2842982"/>
                  <a:pt x="8682508" y="2858478"/>
                  <a:pt x="8645751" y="2877217"/>
                </a:cubicBezTo>
                <a:cubicBezTo>
                  <a:pt x="8608994" y="2895956"/>
                  <a:pt x="8578363" y="2916857"/>
                  <a:pt x="8553858" y="2939920"/>
                </a:cubicBezTo>
                <a:cubicBezTo>
                  <a:pt x="8529354" y="2962983"/>
                  <a:pt x="8517101" y="2985326"/>
                  <a:pt x="8517101" y="3006948"/>
                </a:cubicBezTo>
                <a:cubicBezTo>
                  <a:pt x="8517101" y="3032893"/>
                  <a:pt x="8521065" y="3061362"/>
                  <a:pt x="8528993" y="3092353"/>
                </a:cubicBezTo>
                <a:cubicBezTo>
                  <a:pt x="8536921" y="3123344"/>
                  <a:pt x="8545209" y="3156137"/>
                  <a:pt x="8553858" y="3190732"/>
                </a:cubicBezTo>
                <a:cubicBezTo>
                  <a:pt x="8562507" y="3225327"/>
                  <a:pt x="8570796" y="3261724"/>
                  <a:pt x="8578723" y="3299922"/>
                </a:cubicBezTo>
                <a:cubicBezTo>
                  <a:pt x="8586652" y="3338120"/>
                  <a:pt x="8590615" y="3377400"/>
                  <a:pt x="8590615" y="3417761"/>
                </a:cubicBezTo>
                <a:cubicBezTo>
                  <a:pt x="8590615" y="3466770"/>
                  <a:pt x="8588814" y="3507851"/>
                  <a:pt x="8585210" y="3541005"/>
                </a:cubicBezTo>
                <a:cubicBezTo>
                  <a:pt x="8581607" y="3574158"/>
                  <a:pt x="8578003" y="3602266"/>
                  <a:pt x="8574399" y="3625329"/>
                </a:cubicBezTo>
                <a:cubicBezTo>
                  <a:pt x="8570796" y="3648393"/>
                  <a:pt x="8567192" y="3668573"/>
                  <a:pt x="8563588" y="3685870"/>
                </a:cubicBezTo>
                <a:cubicBezTo>
                  <a:pt x="8559985" y="3703168"/>
                  <a:pt x="8558182" y="3720465"/>
                  <a:pt x="8558182" y="3737762"/>
                </a:cubicBezTo>
                <a:cubicBezTo>
                  <a:pt x="8558182" y="3759384"/>
                  <a:pt x="8569354" y="3780285"/>
                  <a:pt x="8591696" y="3800465"/>
                </a:cubicBezTo>
                <a:cubicBezTo>
                  <a:pt x="8614039" y="3820646"/>
                  <a:pt x="8642148" y="3837943"/>
                  <a:pt x="8676021" y="3852358"/>
                </a:cubicBezTo>
                <a:cubicBezTo>
                  <a:pt x="8709895" y="3866772"/>
                  <a:pt x="8746652" y="3878304"/>
                  <a:pt x="8786292" y="3886953"/>
                </a:cubicBezTo>
                <a:cubicBezTo>
                  <a:pt x="8825932" y="3895601"/>
                  <a:pt x="8863770" y="3899926"/>
                  <a:pt x="8899807" y="3899926"/>
                </a:cubicBezTo>
                <a:cubicBezTo>
                  <a:pt x="8940167" y="3899926"/>
                  <a:pt x="8972240" y="3888754"/>
                  <a:pt x="8996024" y="3866412"/>
                </a:cubicBezTo>
                <a:cubicBezTo>
                  <a:pt x="9019808" y="3844069"/>
                  <a:pt x="9037825" y="3810916"/>
                  <a:pt x="9050078" y="3766952"/>
                </a:cubicBezTo>
                <a:cubicBezTo>
                  <a:pt x="9062330" y="3722988"/>
                  <a:pt x="9069898" y="3668213"/>
                  <a:pt x="9072781" y="3602627"/>
                </a:cubicBezTo>
                <a:cubicBezTo>
                  <a:pt x="9075663" y="3537041"/>
                  <a:pt x="9077105" y="3461725"/>
                  <a:pt x="9077105" y="3376679"/>
                </a:cubicBezTo>
                <a:cubicBezTo>
                  <a:pt x="9077105" y="3343526"/>
                  <a:pt x="9081789" y="3313616"/>
                  <a:pt x="9091159" y="3286949"/>
                </a:cubicBezTo>
                <a:cubicBezTo>
                  <a:pt x="9100528" y="3260282"/>
                  <a:pt x="9112781" y="3237219"/>
                  <a:pt x="9127916" y="3217760"/>
                </a:cubicBezTo>
                <a:cubicBezTo>
                  <a:pt x="9143051" y="3198300"/>
                  <a:pt x="9159628" y="3183165"/>
                  <a:pt x="9177646" y="3172354"/>
                </a:cubicBezTo>
                <a:cubicBezTo>
                  <a:pt x="9195664" y="3161543"/>
                  <a:pt x="9212601" y="3156137"/>
                  <a:pt x="9228457" y="3156137"/>
                </a:cubicBezTo>
                <a:cubicBezTo>
                  <a:pt x="9248637" y="3156137"/>
                  <a:pt x="9264493" y="3164426"/>
                  <a:pt x="9276025" y="3181002"/>
                </a:cubicBezTo>
                <a:cubicBezTo>
                  <a:pt x="9287556" y="3197579"/>
                  <a:pt x="9293322" y="3227489"/>
                  <a:pt x="9293322" y="3270733"/>
                </a:cubicBezTo>
                <a:cubicBezTo>
                  <a:pt x="9293322" y="3308210"/>
                  <a:pt x="9289358" y="3347850"/>
                  <a:pt x="9281431" y="3389652"/>
                </a:cubicBezTo>
                <a:cubicBezTo>
                  <a:pt x="9273502" y="3431454"/>
                  <a:pt x="9264853" y="3473977"/>
                  <a:pt x="9255485" y="3517221"/>
                </a:cubicBezTo>
                <a:cubicBezTo>
                  <a:pt x="9246115" y="3560464"/>
                  <a:pt x="9237466" y="3602627"/>
                  <a:pt x="9229538" y="3643708"/>
                </a:cubicBezTo>
                <a:cubicBezTo>
                  <a:pt x="9221610" y="3684789"/>
                  <a:pt x="9217647" y="3722627"/>
                  <a:pt x="9217647" y="3757222"/>
                </a:cubicBezTo>
                <a:cubicBezTo>
                  <a:pt x="9217647" y="3799024"/>
                  <a:pt x="9229177" y="3832177"/>
                  <a:pt x="9252241" y="3856682"/>
                </a:cubicBezTo>
                <a:cubicBezTo>
                  <a:pt x="9275304" y="3881187"/>
                  <a:pt x="9313502" y="3893439"/>
                  <a:pt x="9366836" y="3893439"/>
                </a:cubicBezTo>
                <a:cubicBezTo>
                  <a:pt x="9411521" y="3893439"/>
                  <a:pt x="9456927" y="3888754"/>
                  <a:pt x="9503054" y="3879385"/>
                </a:cubicBezTo>
                <a:cubicBezTo>
                  <a:pt x="9549179" y="3870015"/>
                  <a:pt x="9590982" y="3857042"/>
                  <a:pt x="9628460" y="3840466"/>
                </a:cubicBezTo>
                <a:cubicBezTo>
                  <a:pt x="9665937" y="3823889"/>
                  <a:pt x="9696569" y="3805150"/>
                  <a:pt x="9720352" y="3784249"/>
                </a:cubicBezTo>
                <a:cubicBezTo>
                  <a:pt x="9744136" y="3763348"/>
                  <a:pt x="9756028" y="3741366"/>
                  <a:pt x="9756028" y="3718303"/>
                </a:cubicBezTo>
                <a:cubicBezTo>
                  <a:pt x="9756028" y="3702447"/>
                  <a:pt x="9753866" y="3688032"/>
                  <a:pt x="9749541" y="3675059"/>
                </a:cubicBezTo>
                <a:cubicBezTo>
                  <a:pt x="9745217" y="3662086"/>
                  <a:pt x="9740532" y="3646230"/>
                  <a:pt x="9735487" y="3627492"/>
                </a:cubicBezTo>
                <a:cubicBezTo>
                  <a:pt x="9730442" y="3608753"/>
                  <a:pt x="9725758" y="3584248"/>
                  <a:pt x="9721433" y="3553978"/>
                </a:cubicBezTo>
                <a:cubicBezTo>
                  <a:pt x="9717109" y="3523707"/>
                  <a:pt x="9714947" y="3483346"/>
                  <a:pt x="9714947" y="3432896"/>
                </a:cubicBezTo>
                <a:cubicBezTo>
                  <a:pt x="9714947" y="3402625"/>
                  <a:pt x="9717829" y="3374517"/>
                  <a:pt x="9723595" y="3348571"/>
                </a:cubicBezTo>
                <a:cubicBezTo>
                  <a:pt x="9729361" y="3322625"/>
                  <a:pt x="9736207" y="3295598"/>
                  <a:pt x="9744136" y="3267489"/>
                </a:cubicBezTo>
                <a:cubicBezTo>
                  <a:pt x="9752064" y="3239381"/>
                  <a:pt x="9758910" y="3208750"/>
                  <a:pt x="9764677" y="3175597"/>
                </a:cubicBezTo>
                <a:cubicBezTo>
                  <a:pt x="9770442" y="3142444"/>
                  <a:pt x="9773326" y="3104245"/>
                  <a:pt x="9773326" y="3061002"/>
                </a:cubicBezTo>
                <a:cubicBezTo>
                  <a:pt x="9773326" y="2974515"/>
                  <a:pt x="9741974" y="2906406"/>
                  <a:pt x="9679271" y="2856676"/>
                </a:cubicBezTo>
                <a:cubicBezTo>
                  <a:pt x="9616568" y="2806946"/>
                  <a:pt x="9534765" y="2782081"/>
                  <a:pt x="9433864" y="2782081"/>
                </a:cubicBezTo>
                <a:close/>
                <a:moveTo>
                  <a:pt x="5202068" y="2782081"/>
                </a:moveTo>
                <a:cubicBezTo>
                  <a:pt x="5259726" y="2782081"/>
                  <a:pt x="5314862" y="2791451"/>
                  <a:pt x="5367474" y="2810189"/>
                </a:cubicBezTo>
                <a:cubicBezTo>
                  <a:pt x="5420088" y="2828928"/>
                  <a:pt x="5466214" y="2852712"/>
                  <a:pt x="5505854" y="2881541"/>
                </a:cubicBezTo>
                <a:cubicBezTo>
                  <a:pt x="5545494" y="2910370"/>
                  <a:pt x="5576845" y="2942082"/>
                  <a:pt x="5599909" y="2976677"/>
                </a:cubicBezTo>
                <a:cubicBezTo>
                  <a:pt x="5622972" y="3011272"/>
                  <a:pt x="5634503" y="3044425"/>
                  <a:pt x="5634503" y="3076137"/>
                </a:cubicBezTo>
                <a:cubicBezTo>
                  <a:pt x="5634503" y="3100642"/>
                  <a:pt x="5622251" y="3126588"/>
                  <a:pt x="5597746" y="3153975"/>
                </a:cubicBezTo>
                <a:cubicBezTo>
                  <a:pt x="5573242" y="3181363"/>
                  <a:pt x="5544052" y="3206228"/>
                  <a:pt x="5510178" y="3228570"/>
                </a:cubicBezTo>
                <a:cubicBezTo>
                  <a:pt x="5476304" y="3250913"/>
                  <a:pt x="5440989" y="3269291"/>
                  <a:pt x="5404232" y="3283706"/>
                </a:cubicBezTo>
                <a:cubicBezTo>
                  <a:pt x="5367474" y="3298120"/>
                  <a:pt x="5336844" y="3305327"/>
                  <a:pt x="5312339" y="3305327"/>
                </a:cubicBezTo>
                <a:cubicBezTo>
                  <a:pt x="5289277" y="3305327"/>
                  <a:pt x="5273780" y="3299201"/>
                  <a:pt x="5265852" y="3286949"/>
                </a:cubicBezTo>
                <a:cubicBezTo>
                  <a:pt x="5257925" y="3274697"/>
                  <a:pt x="5251077" y="3261363"/>
                  <a:pt x="5245312" y="3246949"/>
                </a:cubicBezTo>
                <a:cubicBezTo>
                  <a:pt x="5239546" y="3232534"/>
                  <a:pt x="5232339" y="3219201"/>
                  <a:pt x="5223690" y="3206949"/>
                </a:cubicBezTo>
                <a:cubicBezTo>
                  <a:pt x="5215041" y="3194696"/>
                  <a:pt x="5198465" y="3188570"/>
                  <a:pt x="5173960" y="3188570"/>
                </a:cubicBezTo>
                <a:cubicBezTo>
                  <a:pt x="5130716" y="3188570"/>
                  <a:pt x="5100086" y="3203705"/>
                  <a:pt x="5082067" y="3233976"/>
                </a:cubicBezTo>
                <a:cubicBezTo>
                  <a:pt x="5064049" y="3264246"/>
                  <a:pt x="5055040" y="3298120"/>
                  <a:pt x="5055040" y="3335598"/>
                </a:cubicBezTo>
                <a:cubicBezTo>
                  <a:pt x="5055040" y="3383166"/>
                  <a:pt x="5070897" y="3423887"/>
                  <a:pt x="5102608" y="3457761"/>
                </a:cubicBezTo>
                <a:cubicBezTo>
                  <a:pt x="5134320" y="3491635"/>
                  <a:pt x="5179726" y="3508572"/>
                  <a:pt x="5238825" y="3508572"/>
                </a:cubicBezTo>
                <a:cubicBezTo>
                  <a:pt x="5283510" y="3508572"/>
                  <a:pt x="5320628" y="3500284"/>
                  <a:pt x="5350177" y="3483707"/>
                </a:cubicBezTo>
                <a:cubicBezTo>
                  <a:pt x="5379727" y="3467130"/>
                  <a:pt x="5405312" y="3448752"/>
                  <a:pt x="5426934" y="3428571"/>
                </a:cubicBezTo>
                <a:cubicBezTo>
                  <a:pt x="5448556" y="3408391"/>
                  <a:pt x="5467656" y="3390013"/>
                  <a:pt x="5484232" y="3373436"/>
                </a:cubicBezTo>
                <a:cubicBezTo>
                  <a:pt x="5500809" y="3356859"/>
                  <a:pt x="5517746" y="3348571"/>
                  <a:pt x="5535043" y="3348571"/>
                </a:cubicBezTo>
                <a:cubicBezTo>
                  <a:pt x="5552340" y="3348571"/>
                  <a:pt x="5571800" y="3356139"/>
                  <a:pt x="5593422" y="3371274"/>
                </a:cubicBezTo>
                <a:cubicBezTo>
                  <a:pt x="5615044" y="3386409"/>
                  <a:pt x="5635584" y="3405869"/>
                  <a:pt x="5655044" y="3429653"/>
                </a:cubicBezTo>
                <a:cubicBezTo>
                  <a:pt x="5674503" y="3453436"/>
                  <a:pt x="5691080" y="3479383"/>
                  <a:pt x="5704774" y="3507491"/>
                </a:cubicBezTo>
                <a:cubicBezTo>
                  <a:pt x="5718468" y="3535599"/>
                  <a:pt x="5725314" y="3563347"/>
                  <a:pt x="5725314" y="3590735"/>
                </a:cubicBezTo>
                <a:cubicBezTo>
                  <a:pt x="5725314" y="3619564"/>
                  <a:pt x="5711981" y="3652717"/>
                  <a:pt x="5685314" y="3690195"/>
                </a:cubicBezTo>
                <a:cubicBezTo>
                  <a:pt x="5658647" y="3727672"/>
                  <a:pt x="5620089" y="3762988"/>
                  <a:pt x="5569638" y="3796141"/>
                </a:cubicBezTo>
                <a:cubicBezTo>
                  <a:pt x="5519187" y="3829295"/>
                  <a:pt x="5457565" y="3857403"/>
                  <a:pt x="5384772" y="3880466"/>
                </a:cubicBezTo>
                <a:cubicBezTo>
                  <a:pt x="5311979" y="3903529"/>
                  <a:pt x="5228735" y="3915061"/>
                  <a:pt x="5135040" y="3915061"/>
                </a:cubicBezTo>
                <a:cubicBezTo>
                  <a:pt x="5064410" y="3915061"/>
                  <a:pt x="4995220" y="3902088"/>
                  <a:pt x="4927472" y="3876142"/>
                </a:cubicBezTo>
                <a:cubicBezTo>
                  <a:pt x="4859724" y="3850196"/>
                  <a:pt x="4799544" y="3813799"/>
                  <a:pt x="4746930" y="3766952"/>
                </a:cubicBezTo>
                <a:cubicBezTo>
                  <a:pt x="4694318" y="3720105"/>
                  <a:pt x="4652155" y="3664609"/>
                  <a:pt x="4620444" y="3600464"/>
                </a:cubicBezTo>
                <a:cubicBezTo>
                  <a:pt x="4588732" y="3536320"/>
                  <a:pt x="4572876" y="3465328"/>
                  <a:pt x="4572876" y="3387490"/>
                </a:cubicBezTo>
                <a:cubicBezTo>
                  <a:pt x="4572876" y="3288030"/>
                  <a:pt x="4590173" y="3200822"/>
                  <a:pt x="4624769" y="3125867"/>
                </a:cubicBezTo>
                <a:cubicBezTo>
                  <a:pt x="4659362" y="3050912"/>
                  <a:pt x="4705849" y="2987848"/>
                  <a:pt x="4764228" y="2936677"/>
                </a:cubicBezTo>
                <a:cubicBezTo>
                  <a:pt x="4822607" y="2885505"/>
                  <a:pt x="4889634" y="2846946"/>
                  <a:pt x="4965310" y="2821000"/>
                </a:cubicBezTo>
                <a:cubicBezTo>
                  <a:pt x="5040986" y="2795054"/>
                  <a:pt x="5119905" y="2782081"/>
                  <a:pt x="5202068" y="2782081"/>
                </a:cubicBezTo>
                <a:close/>
                <a:moveTo>
                  <a:pt x="3442639" y="2782081"/>
                </a:moveTo>
                <a:cubicBezTo>
                  <a:pt x="3543541" y="2782081"/>
                  <a:pt x="3625343" y="2806946"/>
                  <a:pt x="3688046" y="2856676"/>
                </a:cubicBezTo>
                <a:cubicBezTo>
                  <a:pt x="3750749" y="2906406"/>
                  <a:pt x="3782101" y="2974515"/>
                  <a:pt x="3782101" y="3061002"/>
                </a:cubicBezTo>
                <a:cubicBezTo>
                  <a:pt x="3782101" y="3104245"/>
                  <a:pt x="3779218" y="3142444"/>
                  <a:pt x="3773452" y="3175597"/>
                </a:cubicBezTo>
                <a:cubicBezTo>
                  <a:pt x="3767686" y="3208750"/>
                  <a:pt x="3760840" y="3239381"/>
                  <a:pt x="3752911" y="3267489"/>
                </a:cubicBezTo>
                <a:cubicBezTo>
                  <a:pt x="3744984" y="3295598"/>
                  <a:pt x="3738137" y="3322625"/>
                  <a:pt x="3732371" y="3348571"/>
                </a:cubicBezTo>
                <a:cubicBezTo>
                  <a:pt x="3726605" y="3374517"/>
                  <a:pt x="3723722" y="3402625"/>
                  <a:pt x="3723722" y="3432896"/>
                </a:cubicBezTo>
                <a:cubicBezTo>
                  <a:pt x="3723722" y="3483346"/>
                  <a:pt x="3725884" y="3523707"/>
                  <a:pt x="3730208" y="3553978"/>
                </a:cubicBezTo>
                <a:cubicBezTo>
                  <a:pt x="3734533" y="3584248"/>
                  <a:pt x="3739218" y="3608753"/>
                  <a:pt x="3744263" y="3627492"/>
                </a:cubicBezTo>
                <a:cubicBezTo>
                  <a:pt x="3749308" y="3646230"/>
                  <a:pt x="3753992" y="3662086"/>
                  <a:pt x="3758317" y="3675059"/>
                </a:cubicBezTo>
                <a:cubicBezTo>
                  <a:pt x="3762641" y="3688032"/>
                  <a:pt x="3764804" y="3702447"/>
                  <a:pt x="3764804" y="3718303"/>
                </a:cubicBezTo>
                <a:cubicBezTo>
                  <a:pt x="3764804" y="3741366"/>
                  <a:pt x="3752911" y="3763348"/>
                  <a:pt x="3729127" y="3784249"/>
                </a:cubicBezTo>
                <a:cubicBezTo>
                  <a:pt x="3705344" y="3805150"/>
                  <a:pt x="3674713" y="3823889"/>
                  <a:pt x="3637235" y="3840466"/>
                </a:cubicBezTo>
                <a:cubicBezTo>
                  <a:pt x="3599757" y="3857042"/>
                  <a:pt x="3557956" y="3870015"/>
                  <a:pt x="3511829" y="3879385"/>
                </a:cubicBezTo>
                <a:cubicBezTo>
                  <a:pt x="3465702" y="3888754"/>
                  <a:pt x="3420297" y="3893439"/>
                  <a:pt x="3375612" y="3893439"/>
                </a:cubicBezTo>
                <a:cubicBezTo>
                  <a:pt x="3322278" y="3893439"/>
                  <a:pt x="3284080" y="3881187"/>
                  <a:pt x="3261017" y="3856682"/>
                </a:cubicBezTo>
                <a:cubicBezTo>
                  <a:pt x="3237953" y="3832177"/>
                  <a:pt x="3226422" y="3799024"/>
                  <a:pt x="3226422" y="3757222"/>
                </a:cubicBezTo>
                <a:cubicBezTo>
                  <a:pt x="3226422" y="3722627"/>
                  <a:pt x="3230386" y="3684789"/>
                  <a:pt x="3238314" y="3643708"/>
                </a:cubicBezTo>
                <a:cubicBezTo>
                  <a:pt x="3246242" y="3602627"/>
                  <a:pt x="3254890" y="3560464"/>
                  <a:pt x="3264260" y="3517221"/>
                </a:cubicBezTo>
                <a:cubicBezTo>
                  <a:pt x="3273630" y="3473977"/>
                  <a:pt x="3282278" y="3431454"/>
                  <a:pt x="3290206" y="3389652"/>
                </a:cubicBezTo>
                <a:cubicBezTo>
                  <a:pt x="3298134" y="3347850"/>
                  <a:pt x="3302098" y="3308210"/>
                  <a:pt x="3302098" y="3270733"/>
                </a:cubicBezTo>
                <a:cubicBezTo>
                  <a:pt x="3302098" y="3227489"/>
                  <a:pt x="3296332" y="3197579"/>
                  <a:pt x="3284801" y="3181002"/>
                </a:cubicBezTo>
                <a:cubicBezTo>
                  <a:pt x="3273269" y="3164426"/>
                  <a:pt x="3257413" y="3156137"/>
                  <a:pt x="3237233" y="3156137"/>
                </a:cubicBezTo>
                <a:cubicBezTo>
                  <a:pt x="3221377" y="3156137"/>
                  <a:pt x="3204440" y="3161543"/>
                  <a:pt x="3186422" y="3172354"/>
                </a:cubicBezTo>
                <a:cubicBezTo>
                  <a:pt x="3168403" y="3183165"/>
                  <a:pt x="3151827" y="3198300"/>
                  <a:pt x="3136692" y="3217760"/>
                </a:cubicBezTo>
                <a:cubicBezTo>
                  <a:pt x="3121556" y="3237219"/>
                  <a:pt x="3109304" y="3260282"/>
                  <a:pt x="3099934" y="3286949"/>
                </a:cubicBezTo>
                <a:cubicBezTo>
                  <a:pt x="3090565" y="3313616"/>
                  <a:pt x="3085881" y="3343526"/>
                  <a:pt x="3085881" y="3376679"/>
                </a:cubicBezTo>
                <a:cubicBezTo>
                  <a:pt x="3085881" y="3461725"/>
                  <a:pt x="3084439" y="3537041"/>
                  <a:pt x="3081556" y="3602627"/>
                </a:cubicBezTo>
                <a:cubicBezTo>
                  <a:pt x="3078673" y="3668213"/>
                  <a:pt x="3071105" y="3722988"/>
                  <a:pt x="3058853" y="3766952"/>
                </a:cubicBezTo>
                <a:cubicBezTo>
                  <a:pt x="3046601" y="3810916"/>
                  <a:pt x="3028583" y="3844069"/>
                  <a:pt x="3004799" y="3866412"/>
                </a:cubicBezTo>
                <a:cubicBezTo>
                  <a:pt x="2981015" y="3888754"/>
                  <a:pt x="2948943" y="3899926"/>
                  <a:pt x="2908582" y="3899926"/>
                </a:cubicBezTo>
                <a:cubicBezTo>
                  <a:pt x="2872546" y="3899926"/>
                  <a:pt x="2834708" y="3895601"/>
                  <a:pt x="2795068" y="3886953"/>
                </a:cubicBezTo>
                <a:cubicBezTo>
                  <a:pt x="2755428" y="3878304"/>
                  <a:pt x="2718671" y="3866772"/>
                  <a:pt x="2684797" y="3852358"/>
                </a:cubicBezTo>
                <a:cubicBezTo>
                  <a:pt x="2650923" y="3837943"/>
                  <a:pt x="2622815" y="3820646"/>
                  <a:pt x="2600472" y="3800465"/>
                </a:cubicBezTo>
                <a:cubicBezTo>
                  <a:pt x="2578130" y="3780285"/>
                  <a:pt x="2566959" y="3759384"/>
                  <a:pt x="2566959" y="3737762"/>
                </a:cubicBezTo>
                <a:cubicBezTo>
                  <a:pt x="2566959" y="3720465"/>
                  <a:pt x="2568761" y="3703168"/>
                  <a:pt x="2572364" y="3685870"/>
                </a:cubicBezTo>
                <a:cubicBezTo>
                  <a:pt x="2575968" y="3668573"/>
                  <a:pt x="2579571" y="3648393"/>
                  <a:pt x="2583175" y="3625329"/>
                </a:cubicBezTo>
                <a:cubicBezTo>
                  <a:pt x="2586778" y="3602266"/>
                  <a:pt x="2590382" y="3574158"/>
                  <a:pt x="2593986" y="3541005"/>
                </a:cubicBezTo>
                <a:cubicBezTo>
                  <a:pt x="2597589" y="3507851"/>
                  <a:pt x="2599391" y="3466770"/>
                  <a:pt x="2599391" y="3417761"/>
                </a:cubicBezTo>
                <a:cubicBezTo>
                  <a:pt x="2599391" y="3377400"/>
                  <a:pt x="2595427" y="3338120"/>
                  <a:pt x="2587499" y="3299922"/>
                </a:cubicBezTo>
                <a:cubicBezTo>
                  <a:pt x="2579571" y="3261724"/>
                  <a:pt x="2571283" y="3225327"/>
                  <a:pt x="2562634" y="3190732"/>
                </a:cubicBezTo>
                <a:cubicBezTo>
                  <a:pt x="2553986" y="3156137"/>
                  <a:pt x="2545697" y="3123344"/>
                  <a:pt x="2537769" y="3092353"/>
                </a:cubicBezTo>
                <a:cubicBezTo>
                  <a:pt x="2529841" y="3061362"/>
                  <a:pt x="2525877" y="3032893"/>
                  <a:pt x="2525877" y="3006948"/>
                </a:cubicBezTo>
                <a:cubicBezTo>
                  <a:pt x="2525877" y="2985326"/>
                  <a:pt x="2538129" y="2962983"/>
                  <a:pt x="2562634" y="2939920"/>
                </a:cubicBezTo>
                <a:cubicBezTo>
                  <a:pt x="2587139" y="2916857"/>
                  <a:pt x="2617770" y="2895956"/>
                  <a:pt x="2654527" y="2877217"/>
                </a:cubicBezTo>
                <a:cubicBezTo>
                  <a:pt x="2691284" y="2858478"/>
                  <a:pt x="2731644" y="2842982"/>
                  <a:pt x="2775609" y="2830730"/>
                </a:cubicBezTo>
                <a:cubicBezTo>
                  <a:pt x="2819573" y="2818478"/>
                  <a:pt x="2861735" y="2812352"/>
                  <a:pt x="2902095" y="2812352"/>
                </a:cubicBezTo>
                <a:cubicBezTo>
                  <a:pt x="2929483" y="2812352"/>
                  <a:pt x="2952547" y="2817397"/>
                  <a:pt x="2971285" y="2827487"/>
                </a:cubicBezTo>
                <a:cubicBezTo>
                  <a:pt x="2990024" y="2837577"/>
                  <a:pt x="3005520" y="2850190"/>
                  <a:pt x="3017772" y="2865325"/>
                </a:cubicBezTo>
                <a:cubicBezTo>
                  <a:pt x="3030024" y="2880460"/>
                  <a:pt x="3039754" y="2897037"/>
                  <a:pt x="3046962" y="2915055"/>
                </a:cubicBezTo>
                <a:cubicBezTo>
                  <a:pt x="3054169" y="2933073"/>
                  <a:pt x="3060655" y="2950010"/>
                  <a:pt x="3066421" y="2965866"/>
                </a:cubicBezTo>
                <a:cubicBezTo>
                  <a:pt x="3079394" y="2948569"/>
                  <a:pt x="3097772" y="2929109"/>
                  <a:pt x="3121556" y="2907487"/>
                </a:cubicBezTo>
                <a:cubicBezTo>
                  <a:pt x="3145340" y="2885865"/>
                  <a:pt x="3173809" y="2866046"/>
                  <a:pt x="3206963" y="2848027"/>
                </a:cubicBezTo>
                <a:cubicBezTo>
                  <a:pt x="3240115" y="2830009"/>
                  <a:pt x="3276512" y="2814514"/>
                  <a:pt x="3316152" y="2801541"/>
                </a:cubicBezTo>
                <a:cubicBezTo>
                  <a:pt x="3355792" y="2788568"/>
                  <a:pt x="3397955" y="2782081"/>
                  <a:pt x="3442639" y="2782081"/>
                </a:cubicBezTo>
                <a:close/>
                <a:moveTo>
                  <a:pt x="1963626" y="2769108"/>
                </a:moveTo>
                <a:cubicBezTo>
                  <a:pt x="2038582" y="2769108"/>
                  <a:pt x="2105609" y="2779198"/>
                  <a:pt x="2164708" y="2799379"/>
                </a:cubicBezTo>
                <a:cubicBezTo>
                  <a:pt x="2223808" y="2819559"/>
                  <a:pt x="2273538" y="2847307"/>
                  <a:pt x="2313898" y="2882622"/>
                </a:cubicBezTo>
                <a:cubicBezTo>
                  <a:pt x="2354259" y="2917938"/>
                  <a:pt x="2385250" y="2959380"/>
                  <a:pt x="2406872" y="3006948"/>
                </a:cubicBezTo>
                <a:cubicBezTo>
                  <a:pt x="2428494" y="3054515"/>
                  <a:pt x="2439304" y="3105687"/>
                  <a:pt x="2439304" y="3160462"/>
                </a:cubicBezTo>
                <a:cubicBezTo>
                  <a:pt x="2439304" y="3205147"/>
                  <a:pt x="2424530" y="3241904"/>
                  <a:pt x="2394980" y="3270733"/>
                </a:cubicBezTo>
                <a:cubicBezTo>
                  <a:pt x="2365430" y="3299562"/>
                  <a:pt x="2328313" y="3322985"/>
                  <a:pt x="2283628" y="3341003"/>
                </a:cubicBezTo>
                <a:cubicBezTo>
                  <a:pt x="2238943" y="3359022"/>
                  <a:pt x="2191015" y="3373436"/>
                  <a:pt x="2139843" y="3384247"/>
                </a:cubicBezTo>
                <a:cubicBezTo>
                  <a:pt x="2088672" y="3395058"/>
                  <a:pt x="2040744" y="3404787"/>
                  <a:pt x="1996058" y="3413436"/>
                </a:cubicBezTo>
                <a:cubicBezTo>
                  <a:pt x="1951373" y="3422085"/>
                  <a:pt x="1914257" y="3431094"/>
                  <a:pt x="1884707" y="3440463"/>
                </a:cubicBezTo>
                <a:cubicBezTo>
                  <a:pt x="1855157" y="3449833"/>
                  <a:pt x="1840382" y="3462446"/>
                  <a:pt x="1840382" y="3478301"/>
                </a:cubicBezTo>
                <a:cubicBezTo>
                  <a:pt x="1840382" y="3498482"/>
                  <a:pt x="1851193" y="3517221"/>
                  <a:pt x="1872815" y="3534518"/>
                </a:cubicBezTo>
                <a:cubicBezTo>
                  <a:pt x="1894437" y="3551815"/>
                  <a:pt x="1933355" y="3560464"/>
                  <a:pt x="1989572" y="3560464"/>
                </a:cubicBezTo>
                <a:cubicBezTo>
                  <a:pt x="2025609" y="3560464"/>
                  <a:pt x="2058762" y="3553978"/>
                  <a:pt x="2089032" y="3541005"/>
                </a:cubicBezTo>
                <a:cubicBezTo>
                  <a:pt x="2119303" y="3528032"/>
                  <a:pt x="2146330" y="3513617"/>
                  <a:pt x="2170114" y="3497761"/>
                </a:cubicBezTo>
                <a:cubicBezTo>
                  <a:pt x="2193898" y="3481905"/>
                  <a:pt x="2215519" y="3467491"/>
                  <a:pt x="2234979" y="3454518"/>
                </a:cubicBezTo>
                <a:cubicBezTo>
                  <a:pt x="2254439" y="3441545"/>
                  <a:pt x="2271375" y="3435058"/>
                  <a:pt x="2285790" y="3435058"/>
                </a:cubicBezTo>
                <a:cubicBezTo>
                  <a:pt x="2303087" y="3436499"/>
                  <a:pt x="2321826" y="3444427"/>
                  <a:pt x="2342006" y="3458842"/>
                </a:cubicBezTo>
                <a:cubicBezTo>
                  <a:pt x="2362187" y="3473256"/>
                  <a:pt x="2381286" y="3490914"/>
                  <a:pt x="2399304" y="3511815"/>
                </a:cubicBezTo>
                <a:cubicBezTo>
                  <a:pt x="2417322" y="3532716"/>
                  <a:pt x="2432097" y="3555059"/>
                  <a:pt x="2443629" y="3578843"/>
                </a:cubicBezTo>
                <a:cubicBezTo>
                  <a:pt x="2455160" y="3602627"/>
                  <a:pt x="2460926" y="3625329"/>
                  <a:pt x="2460926" y="3646951"/>
                </a:cubicBezTo>
                <a:cubicBezTo>
                  <a:pt x="2460926" y="3670014"/>
                  <a:pt x="2447953" y="3696681"/>
                  <a:pt x="2422007" y="3726952"/>
                </a:cubicBezTo>
                <a:cubicBezTo>
                  <a:pt x="2396061" y="3757222"/>
                  <a:pt x="2360385" y="3785691"/>
                  <a:pt x="2314979" y="3812358"/>
                </a:cubicBezTo>
                <a:cubicBezTo>
                  <a:pt x="2269574" y="3839024"/>
                  <a:pt x="2215880" y="3861727"/>
                  <a:pt x="2153897" y="3880466"/>
                </a:cubicBezTo>
                <a:cubicBezTo>
                  <a:pt x="2091915" y="3899205"/>
                  <a:pt x="2024888" y="3908574"/>
                  <a:pt x="1952815" y="3908574"/>
                </a:cubicBezTo>
                <a:cubicBezTo>
                  <a:pt x="1872094" y="3908574"/>
                  <a:pt x="1796057" y="3895962"/>
                  <a:pt x="1724706" y="3870736"/>
                </a:cubicBezTo>
                <a:cubicBezTo>
                  <a:pt x="1653354" y="3845511"/>
                  <a:pt x="1591011" y="3809114"/>
                  <a:pt x="1537677" y="3761546"/>
                </a:cubicBezTo>
                <a:cubicBezTo>
                  <a:pt x="1484344" y="3713978"/>
                  <a:pt x="1442542" y="3656321"/>
                  <a:pt x="1412271" y="3588572"/>
                </a:cubicBezTo>
                <a:cubicBezTo>
                  <a:pt x="1382001" y="3520824"/>
                  <a:pt x="1366866" y="3444427"/>
                  <a:pt x="1366866" y="3359382"/>
                </a:cubicBezTo>
                <a:cubicBezTo>
                  <a:pt x="1366866" y="3272895"/>
                  <a:pt x="1382001" y="3193615"/>
                  <a:pt x="1412271" y="3121543"/>
                </a:cubicBezTo>
                <a:cubicBezTo>
                  <a:pt x="1442542" y="3049470"/>
                  <a:pt x="1484344" y="2987127"/>
                  <a:pt x="1537677" y="2934515"/>
                </a:cubicBezTo>
                <a:cubicBezTo>
                  <a:pt x="1591011" y="2881902"/>
                  <a:pt x="1654074" y="2841181"/>
                  <a:pt x="1726868" y="2812352"/>
                </a:cubicBezTo>
                <a:cubicBezTo>
                  <a:pt x="1799661" y="2783523"/>
                  <a:pt x="1878580" y="2769108"/>
                  <a:pt x="1963626" y="2769108"/>
                </a:cubicBezTo>
                <a:close/>
                <a:moveTo>
                  <a:pt x="10521342" y="2760460"/>
                </a:moveTo>
                <a:cubicBezTo>
                  <a:pt x="10452153" y="2760460"/>
                  <a:pt x="10387649" y="2766225"/>
                  <a:pt x="10327828" y="2777757"/>
                </a:cubicBezTo>
                <a:cubicBezTo>
                  <a:pt x="10268007" y="2789289"/>
                  <a:pt x="10215035" y="2804424"/>
                  <a:pt x="10168907" y="2823162"/>
                </a:cubicBezTo>
                <a:cubicBezTo>
                  <a:pt x="10122782" y="2841901"/>
                  <a:pt x="10084223" y="2863883"/>
                  <a:pt x="10053231" y="2889109"/>
                </a:cubicBezTo>
                <a:cubicBezTo>
                  <a:pt x="10022241" y="2914334"/>
                  <a:pt x="10000258" y="2940641"/>
                  <a:pt x="9987285" y="2968028"/>
                </a:cubicBezTo>
                <a:cubicBezTo>
                  <a:pt x="9980078" y="2979560"/>
                  <a:pt x="9975033" y="2996137"/>
                  <a:pt x="9972150" y="3017758"/>
                </a:cubicBezTo>
                <a:cubicBezTo>
                  <a:pt x="9969267" y="3039380"/>
                  <a:pt x="9967825" y="3062443"/>
                  <a:pt x="9967825" y="3086948"/>
                </a:cubicBezTo>
                <a:cubicBezTo>
                  <a:pt x="9967825" y="3122984"/>
                  <a:pt x="9972870" y="3156498"/>
                  <a:pt x="9982960" y="3187489"/>
                </a:cubicBezTo>
                <a:cubicBezTo>
                  <a:pt x="9993052" y="3218480"/>
                  <a:pt x="10012511" y="3233976"/>
                  <a:pt x="10041339" y="3233976"/>
                </a:cubicBezTo>
                <a:cubicBezTo>
                  <a:pt x="10058636" y="3233976"/>
                  <a:pt x="10079899" y="3226048"/>
                  <a:pt x="10105123" y="3210192"/>
                </a:cubicBezTo>
                <a:cubicBezTo>
                  <a:pt x="10130349" y="3194336"/>
                  <a:pt x="10159899" y="3176678"/>
                  <a:pt x="10193772" y="3157218"/>
                </a:cubicBezTo>
                <a:cubicBezTo>
                  <a:pt x="10227647" y="3137759"/>
                  <a:pt x="10265125" y="3120101"/>
                  <a:pt x="10306206" y="3104245"/>
                </a:cubicBezTo>
                <a:cubicBezTo>
                  <a:pt x="10347287" y="3088389"/>
                  <a:pt x="10391611" y="3080461"/>
                  <a:pt x="10439179" y="3080461"/>
                </a:cubicBezTo>
                <a:cubicBezTo>
                  <a:pt x="10462243" y="3080461"/>
                  <a:pt x="10479179" y="3085146"/>
                  <a:pt x="10489990" y="3094515"/>
                </a:cubicBezTo>
                <a:cubicBezTo>
                  <a:pt x="10500801" y="3103885"/>
                  <a:pt x="10506206" y="3114335"/>
                  <a:pt x="10506206" y="3125867"/>
                </a:cubicBezTo>
                <a:cubicBezTo>
                  <a:pt x="10506206" y="3146047"/>
                  <a:pt x="10490711" y="3162624"/>
                  <a:pt x="10459720" y="3175597"/>
                </a:cubicBezTo>
                <a:cubicBezTo>
                  <a:pt x="10428730" y="3188570"/>
                  <a:pt x="10389450" y="3201903"/>
                  <a:pt x="10341882" y="3215597"/>
                </a:cubicBezTo>
                <a:cubicBezTo>
                  <a:pt x="10294314" y="3229291"/>
                  <a:pt x="10243503" y="3245147"/>
                  <a:pt x="10189448" y="3263165"/>
                </a:cubicBezTo>
                <a:cubicBezTo>
                  <a:pt x="10135394" y="3281183"/>
                  <a:pt x="10084582" y="3305688"/>
                  <a:pt x="10037014" y="3336679"/>
                </a:cubicBezTo>
                <a:cubicBezTo>
                  <a:pt x="9989447" y="3367670"/>
                  <a:pt x="9950167" y="3406950"/>
                  <a:pt x="9919176" y="3454518"/>
                </a:cubicBezTo>
                <a:cubicBezTo>
                  <a:pt x="9888186" y="3502085"/>
                  <a:pt x="9872689" y="3561185"/>
                  <a:pt x="9872689" y="3631816"/>
                </a:cubicBezTo>
                <a:cubicBezTo>
                  <a:pt x="9872689" y="3709654"/>
                  <a:pt x="9901159" y="3775600"/>
                  <a:pt x="9958096" y="3829655"/>
                </a:cubicBezTo>
                <a:cubicBezTo>
                  <a:pt x="10015033" y="3883709"/>
                  <a:pt x="10099717" y="3910736"/>
                  <a:pt x="10212151" y="3910736"/>
                </a:cubicBezTo>
                <a:cubicBezTo>
                  <a:pt x="10251070" y="3910736"/>
                  <a:pt x="10287827" y="3906412"/>
                  <a:pt x="10322422" y="3897763"/>
                </a:cubicBezTo>
                <a:cubicBezTo>
                  <a:pt x="10357017" y="3889115"/>
                  <a:pt x="10388008" y="3879745"/>
                  <a:pt x="10415396" y="3869655"/>
                </a:cubicBezTo>
                <a:cubicBezTo>
                  <a:pt x="10442784" y="3859565"/>
                  <a:pt x="10465125" y="3850196"/>
                  <a:pt x="10482423" y="3841547"/>
                </a:cubicBezTo>
                <a:cubicBezTo>
                  <a:pt x="10499720" y="3832898"/>
                  <a:pt x="10511974" y="3828574"/>
                  <a:pt x="10519180" y="3828574"/>
                </a:cubicBezTo>
                <a:cubicBezTo>
                  <a:pt x="10524946" y="3828574"/>
                  <a:pt x="10531433" y="3833259"/>
                  <a:pt x="10538639" y="3842628"/>
                </a:cubicBezTo>
                <a:cubicBezTo>
                  <a:pt x="10545847" y="3851997"/>
                  <a:pt x="10554856" y="3862087"/>
                  <a:pt x="10565667" y="3872898"/>
                </a:cubicBezTo>
                <a:cubicBezTo>
                  <a:pt x="10576478" y="3883709"/>
                  <a:pt x="10590171" y="3893439"/>
                  <a:pt x="10606748" y="3902088"/>
                </a:cubicBezTo>
                <a:cubicBezTo>
                  <a:pt x="10623325" y="3910736"/>
                  <a:pt x="10643866" y="3915061"/>
                  <a:pt x="10668370" y="3915061"/>
                </a:cubicBezTo>
                <a:cubicBezTo>
                  <a:pt x="10698640" y="3915061"/>
                  <a:pt x="10731794" y="3908574"/>
                  <a:pt x="10767830" y="3895601"/>
                </a:cubicBezTo>
                <a:cubicBezTo>
                  <a:pt x="10803867" y="3882628"/>
                  <a:pt x="10837380" y="3866772"/>
                  <a:pt x="10868372" y="3848033"/>
                </a:cubicBezTo>
                <a:cubicBezTo>
                  <a:pt x="10899363" y="3829295"/>
                  <a:pt x="10924948" y="3809475"/>
                  <a:pt x="10945129" y="3788574"/>
                </a:cubicBezTo>
                <a:cubicBezTo>
                  <a:pt x="10965309" y="3767673"/>
                  <a:pt x="10975399" y="3749294"/>
                  <a:pt x="10975399" y="3733438"/>
                </a:cubicBezTo>
                <a:cubicBezTo>
                  <a:pt x="10975399" y="3721906"/>
                  <a:pt x="10972516" y="3712537"/>
                  <a:pt x="10966750" y="3705330"/>
                </a:cubicBezTo>
                <a:cubicBezTo>
                  <a:pt x="10960985" y="3698123"/>
                  <a:pt x="10954858" y="3688393"/>
                  <a:pt x="10948371" y="3676141"/>
                </a:cubicBezTo>
                <a:cubicBezTo>
                  <a:pt x="10941885" y="3663888"/>
                  <a:pt x="10936120" y="3647672"/>
                  <a:pt x="10931074" y="3627492"/>
                </a:cubicBezTo>
                <a:cubicBezTo>
                  <a:pt x="10926030" y="3607311"/>
                  <a:pt x="10923507" y="3578482"/>
                  <a:pt x="10923507" y="3541005"/>
                </a:cubicBezTo>
                <a:cubicBezTo>
                  <a:pt x="10923507" y="3519383"/>
                  <a:pt x="10925309" y="3496680"/>
                  <a:pt x="10928912" y="3472896"/>
                </a:cubicBezTo>
                <a:cubicBezTo>
                  <a:pt x="10932516" y="3449112"/>
                  <a:pt x="10936841" y="3421004"/>
                  <a:pt x="10941885" y="3388571"/>
                </a:cubicBezTo>
                <a:cubicBezTo>
                  <a:pt x="10946931" y="3356139"/>
                  <a:pt x="10951255" y="3319021"/>
                  <a:pt x="10954858" y="3277219"/>
                </a:cubicBezTo>
                <a:cubicBezTo>
                  <a:pt x="10958463" y="3235417"/>
                  <a:pt x="10960264" y="3184966"/>
                  <a:pt x="10960264" y="3125867"/>
                </a:cubicBezTo>
                <a:cubicBezTo>
                  <a:pt x="10960264" y="3068209"/>
                  <a:pt x="10948012" y="3016677"/>
                  <a:pt x="10923507" y="2971272"/>
                </a:cubicBezTo>
                <a:cubicBezTo>
                  <a:pt x="10899002" y="2925866"/>
                  <a:pt x="10866569" y="2887307"/>
                  <a:pt x="10826209" y="2855595"/>
                </a:cubicBezTo>
                <a:cubicBezTo>
                  <a:pt x="10785849" y="2823883"/>
                  <a:pt x="10739362" y="2800099"/>
                  <a:pt x="10686748" y="2784243"/>
                </a:cubicBezTo>
                <a:cubicBezTo>
                  <a:pt x="10634136" y="2768387"/>
                  <a:pt x="10579001" y="2760460"/>
                  <a:pt x="10521342" y="2760460"/>
                </a:cubicBezTo>
                <a:close/>
                <a:moveTo>
                  <a:pt x="568651" y="2395052"/>
                </a:moveTo>
                <a:cubicBezTo>
                  <a:pt x="672436" y="2395052"/>
                  <a:pt x="767211" y="2408385"/>
                  <a:pt x="852977" y="2435052"/>
                </a:cubicBezTo>
                <a:cubicBezTo>
                  <a:pt x="938744" y="2461719"/>
                  <a:pt x="1012618" y="2499917"/>
                  <a:pt x="1074600" y="2549647"/>
                </a:cubicBezTo>
                <a:cubicBezTo>
                  <a:pt x="1136583" y="2599377"/>
                  <a:pt x="1184872" y="2659918"/>
                  <a:pt x="1219466" y="2731270"/>
                </a:cubicBezTo>
                <a:cubicBezTo>
                  <a:pt x="1254061" y="2802622"/>
                  <a:pt x="1271358" y="2882262"/>
                  <a:pt x="1271358" y="2970191"/>
                </a:cubicBezTo>
                <a:cubicBezTo>
                  <a:pt x="1271358" y="3046587"/>
                  <a:pt x="1255863" y="3117218"/>
                  <a:pt x="1224872" y="3182084"/>
                </a:cubicBezTo>
                <a:cubicBezTo>
                  <a:pt x="1193880" y="3246949"/>
                  <a:pt x="1153160" y="3303165"/>
                  <a:pt x="1102709" y="3350733"/>
                </a:cubicBezTo>
                <a:cubicBezTo>
                  <a:pt x="1052258" y="3398301"/>
                  <a:pt x="995321" y="3435779"/>
                  <a:pt x="931897" y="3463166"/>
                </a:cubicBezTo>
                <a:cubicBezTo>
                  <a:pt x="868473" y="3490554"/>
                  <a:pt x="805049" y="3504248"/>
                  <a:pt x="741626" y="3504248"/>
                </a:cubicBezTo>
                <a:cubicBezTo>
                  <a:pt x="698382" y="3504248"/>
                  <a:pt x="665589" y="3499202"/>
                  <a:pt x="643246" y="3489112"/>
                </a:cubicBezTo>
                <a:cubicBezTo>
                  <a:pt x="620904" y="3479022"/>
                  <a:pt x="604688" y="3473977"/>
                  <a:pt x="594598" y="3473977"/>
                </a:cubicBezTo>
                <a:cubicBezTo>
                  <a:pt x="584507" y="3473977"/>
                  <a:pt x="578742" y="3477220"/>
                  <a:pt x="577300" y="3483707"/>
                </a:cubicBezTo>
                <a:cubicBezTo>
                  <a:pt x="575859" y="3490193"/>
                  <a:pt x="575138" y="3501365"/>
                  <a:pt x="575138" y="3517221"/>
                </a:cubicBezTo>
                <a:cubicBezTo>
                  <a:pt x="575138" y="3551815"/>
                  <a:pt x="577300" y="3582446"/>
                  <a:pt x="581625" y="3609113"/>
                </a:cubicBezTo>
                <a:cubicBezTo>
                  <a:pt x="585949" y="3635780"/>
                  <a:pt x="590994" y="3659924"/>
                  <a:pt x="596760" y="3681546"/>
                </a:cubicBezTo>
                <a:cubicBezTo>
                  <a:pt x="602526" y="3703168"/>
                  <a:pt x="607931" y="3722627"/>
                  <a:pt x="612976" y="3739925"/>
                </a:cubicBezTo>
                <a:cubicBezTo>
                  <a:pt x="618021" y="3757222"/>
                  <a:pt x="620544" y="3774519"/>
                  <a:pt x="620544" y="3791817"/>
                </a:cubicBezTo>
                <a:cubicBezTo>
                  <a:pt x="620544" y="3824970"/>
                  <a:pt x="607210" y="3851997"/>
                  <a:pt x="580543" y="3872898"/>
                </a:cubicBezTo>
                <a:cubicBezTo>
                  <a:pt x="553877" y="3893799"/>
                  <a:pt x="512435" y="3904250"/>
                  <a:pt x="456218" y="3904250"/>
                </a:cubicBezTo>
                <a:cubicBezTo>
                  <a:pt x="428831" y="3904250"/>
                  <a:pt x="396038" y="3901367"/>
                  <a:pt x="357839" y="3895601"/>
                </a:cubicBezTo>
                <a:cubicBezTo>
                  <a:pt x="319641" y="3889835"/>
                  <a:pt x="281803" y="3880106"/>
                  <a:pt x="244325" y="3866412"/>
                </a:cubicBezTo>
                <a:cubicBezTo>
                  <a:pt x="206848" y="3852718"/>
                  <a:pt x="172613" y="3833979"/>
                  <a:pt x="141622" y="3810195"/>
                </a:cubicBezTo>
                <a:cubicBezTo>
                  <a:pt x="110631" y="3786411"/>
                  <a:pt x="89369" y="3757222"/>
                  <a:pt x="77838" y="3722627"/>
                </a:cubicBezTo>
                <a:cubicBezTo>
                  <a:pt x="53333" y="3653438"/>
                  <a:pt x="34234" y="3565149"/>
                  <a:pt x="20540" y="3457761"/>
                </a:cubicBezTo>
                <a:cubicBezTo>
                  <a:pt x="6846" y="3350373"/>
                  <a:pt x="0" y="3229651"/>
                  <a:pt x="0" y="3095597"/>
                </a:cubicBezTo>
                <a:cubicBezTo>
                  <a:pt x="0" y="3029290"/>
                  <a:pt x="1081" y="2965866"/>
                  <a:pt x="3243" y="2905325"/>
                </a:cubicBezTo>
                <a:cubicBezTo>
                  <a:pt x="5405" y="2844784"/>
                  <a:pt x="9008" y="2789649"/>
                  <a:pt x="14053" y="2739919"/>
                </a:cubicBezTo>
                <a:cubicBezTo>
                  <a:pt x="19099" y="2690189"/>
                  <a:pt x="25585" y="2647306"/>
                  <a:pt x="33513" y="2611269"/>
                </a:cubicBezTo>
                <a:cubicBezTo>
                  <a:pt x="41441" y="2575233"/>
                  <a:pt x="51892" y="2549287"/>
                  <a:pt x="64865" y="2533431"/>
                </a:cubicBezTo>
                <a:cubicBezTo>
                  <a:pt x="77838" y="2517575"/>
                  <a:pt x="101261" y="2501359"/>
                  <a:pt x="135135" y="2484782"/>
                </a:cubicBezTo>
                <a:cubicBezTo>
                  <a:pt x="169009" y="2468205"/>
                  <a:pt x="209010" y="2453431"/>
                  <a:pt x="255136" y="2440458"/>
                </a:cubicBezTo>
                <a:cubicBezTo>
                  <a:pt x="301262" y="2427485"/>
                  <a:pt x="351353" y="2416674"/>
                  <a:pt x="405407" y="2408025"/>
                </a:cubicBezTo>
                <a:cubicBezTo>
                  <a:pt x="459462" y="2399376"/>
                  <a:pt x="513876" y="2395052"/>
                  <a:pt x="568651" y="2395052"/>
                </a:cubicBezTo>
                <a:close/>
                <a:moveTo>
                  <a:pt x="6603937" y="2380705"/>
                </a:moveTo>
                <a:lnTo>
                  <a:pt x="6698680" y="2561190"/>
                </a:lnTo>
                <a:cubicBezTo>
                  <a:pt x="6845765" y="2861918"/>
                  <a:pt x="6954543" y="3176104"/>
                  <a:pt x="7002030" y="3511826"/>
                </a:cubicBezTo>
                <a:cubicBezTo>
                  <a:pt x="7002030" y="3589269"/>
                  <a:pt x="6994058" y="3665261"/>
                  <a:pt x="6979111" y="3739986"/>
                </a:cubicBezTo>
                <a:lnTo>
                  <a:pt x="6938766" y="3877358"/>
                </a:lnTo>
                <a:lnTo>
                  <a:pt x="6856313" y="3912899"/>
                </a:lnTo>
                <a:cubicBezTo>
                  <a:pt x="6807304" y="3927313"/>
                  <a:pt x="6751808" y="3934520"/>
                  <a:pt x="6689826" y="3934520"/>
                </a:cubicBezTo>
                <a:cubicBezTo>
                  <a:pt x="6594690" y="3934520"/>
                  <a:pt x="6547122" y="3890556"/>
                  <a:pt x="6547122" y="3802628"/>
                </a:cubicBezTo>
                <a:cubicBezTo>
                  <a:pt x="6547122" y="3726231"/>
                  <a:pt x="6554329" y="3633257"/>
                  <a:pt x="6568744" y="3523707"/>
                </a:cubicBezTo>
                <a:cubicBezTo>
                  <a:pt x="6583158" y="3414157"/>
                  <a:pt x="6590366" y="3294517"/>
                  <a:pt x="6590366" y="3164786"/>
                </a:cubicBezTo>
                <a:cubicBezTo>
                  <a:pt x="6590366" y="3085507"/>
                  <a:pt x="6586762" y="3011632"/>
                  <a:pt x="6579555" y="2943163"/>
                </a:cubicBezTo>
                <a:cubicBezTo>
                  <a:pt x="6572347" y="2874694"/>
                  <a:pt x="6564060" y="2812352"/>
                  <a:pt x="6554690" y="2756135"/>
                </a:cubicBezTo>
                <a:cubicBezTo>
                  <a:pt x="6545321" y="2699919"/>
                  <a:pt x="6537032" y="2650549"/>
                  <a:pt x="6529824" y="2608026"/>
                </a:cubicBezTo>
                <a:cubicBezTo>
                  <a:pt x="6522617" y="2565503"/>
                  <a:pt x="6519013" y="2529827"/>
                  <a:pt x="6519013" y="2500999"/>
                </a:cubicBezTo>
                <a:cubicBezTo>
                  <a:pt x="6519013" y="2473611"/>
                  <a:pt x="6532348" y="2445142"/>
                  <a:pt x="6559014" y="2415593"/>
                </a:cubicBezTo>
                <a:close/>
                <a:moveTo>
                  <a:pt x="7591376" y="2256673"/>
                </a:moveTo>
                <a:cubicBezTo>
                  <a:pt x="7546691" y="2256673"/>
                  <a:pt x="7500205" y="2264240"/>
                  <a:pt x="7451916" y="2279375"/>
                </a:cubicBezTo>
                <a:cubicBezTo>
                  <a:pt x="7403628" y="2294511"/>
                  <a:pt x="7358942" y="2313610"/>
                  <a:pt x="7317861" y="2336673"/>
                </a:cubicBezTo>
                <a:cubicBezTo>
                  <a:pt x="7276780" y="2359736"/>
                  <a:pt x="7242906" y="2386043"/>
                  <a:pt x="7216239" y="2415593"/>
                </a:cubicBezTo>
                <a:cubicBezTo>
                  <a:pt x="7189573" y="2445142"/>
                  <a:pt x="7176239" y="2473611"/>
                  <a:pt x="7176239" y="2500999"/>
                </a:cubicBezTo>
                <a:cubicBezTo>
                  <a:pt x="7176239" y="2529827"/>
                  <a:pt x="7179843" y="2565503"/>
                  <a:pt x="7187050" y="2608026"/>
                </a:cubicBezTo>
                <a:cubicBezTo>
                  <a:pt x="7194257" y="2650549"/>
                  <a:pt x="7202546" y="2699919"/>
                  <a:pt x="7211915" y="2756135"/>
                </a:cubicBezTo>
                <a:cubicBezTo>
                  <a:pt x="7221284" y="2812352"/>
                  <a:pt x="7229573" y="2874694"/>
                  <a:pt x="7236780" y="2943163"/>
                </a:cubicBezTo>
                <a:cubicBezTo>
                  <a:pt x="7243987" y="3011632"/>
                  <a:pt x="7247591" y="3085507"/>
                  <a:pt x="7247591" y="3164786"/>
                </a:cubicBezTo>
                <a:cubicBezTo>
                  <a:pt x="7247591" y="3294517"/>
                  <a:pt x="7240383" y="3414157"/>
                  <a:pt x="7225969" y="3523707"/>
                </a:cubicBezTo>
                <a:cubicBezTo>
                  <a:pt x="7211554" y="3633257"/>
                  <a:pt x="7204347" y="3726231"/>
                  <a:pt x="7204347" y="3802628"/>
                </a:cubicBezTo>
                <a:cubicBezTo>
                  <a:pt x="7204347" y="3890556"/>
                  <a:pt x="7251915" y="3934520"/>
                  <a:pt x="7347051" y="3934520"/>
                </a:cubicBezTo>
                <a:cubicBezTo>
                  <a:pt x="7409033" y="3934520"/>
                  <a:pt x="7464529" y="3927313"/>
                  <a:pt x="7513538" y="3912899"/>
                </a:cubicBezTo>
                <a:cubicBezTo>
                  <a:pt x="7562547" y="3898484"/>
                  <a:pt x="7604350" y="3880466"/>
                  <a:pt x="7638945" y="3858844"/>
                </a:cubicBezTo>
                <a:cubicBezTo>
                  <a:pt x="7673539" y="3837223"/>
                  <a:pt x="7699846" y="3813799"/>
                  <a:pt x="7717864" y="3788574"/>
                </a:cubicBezTo>
                <a:cubicBezTo>
                  <a:pt x="7735882" y="3763348"/>
                  <a:pt x="7744891" y="3739925"/>
                  <a:pt x="7744891" y="3718303"/>
                </a:cubicBezTo>
                <a:cubicBezTo>
                  <a:pt x="7744891" y="3696681"/>
                  <a:pt x="7740927" y="3675420"/>
                  <a:pt x="7732999" y="3654519"/>
                </a:cubicBezTo>
                <a:cubicBezTo>
                  <a:pt x="7725071" y="3633618"/>
                  <a:pt x="7716062" y="3611275"/>
                  <a:pt x="7705972" y="3587491"/>
                </a:cubicBezTo>
                <a:cubicBezTo>
                  <a:pt x="7695882" y="3563707"/>
                  <a:pt x="7686873" y="3537401"/>
                  <a:pt x="7678944" y="3508572"/>
                </a:cubicBezTo>
                <a:cubicBezTo>
                  <a:pt x="7671016" y="3479743"/>
                  <a:pt x="7667053" y="3447310"/>
                  <a:pt x="7667053" y="3411274"/>
                </a:cubicBezTo>
                <a:cubicBezTo>
                  <a:pt x="7667053" y="3306048"/>
                  <a:pt x="7670296" y="3205147"/>
                  <a:pt x="7676782" y="3108570"/>
                </a:cubicBezTo>
                <a:cubicBezTo>
                  <a:pt x="7683269" y="3011992"/>
                  <a:pt x="7690837" y="2921541"/>
                  <a:pt x="7699485" y="2837217"/>
                </a:cubicBezTo>
                <a:cubicBezTo>
                  <a:pt x="7708134" y="2752892"/>
                  <a:pt x="7715701" y="2675414"/>
                  <a:pt x="7722188" y="2604783"/>
                </a:cubicBezTo>
                <a:cubicBezTo>
                  <a:pt x="7728675" y="2534152"/>
                  <a:pt x="7731918" y="2472890"/>
                  <a:pt x="7731918" y="2420998"/>
                </a:cubicBezTo>
                <a:cubicBezTo>
                  <a:pt x="7731918" y="2311448"/>
                  <a:pt x="7685071" y="2256673"/>
                  <a:pt x="7591376" y="2256673"/>
                </a:cubicBezTo>
                <a:close/>
                <a:moveTo>
                  <a:pt x="8134473" y="2219916"/>
                </a:moveTo>
                <a:cubicBezTo>
                  <a:pt x="8098437" y="2219916"/>
                  <a:pt x="8064923" y="2226402"/>
                  <a:pt x="8033932" y="2239375"/>
                </a:cubicBezTo>
                <a:cubicBezTo>
                  <a:pt x="8002940" y="2252348"/>
                  <a:pt x="7975913" y="2270006"/>
                  <a:pt x="7952850" y="2292348"/>
                </a:cubicBezTo>
                <a:cubicBezTo>
                  <a:pt x="7929787" y="2314691"/>
                  <a:pt x="7911409" y="2340997"/>
                  <a:pt x="7897715" y="2371268"/>
                </a:cubicBezTo>
                <a:cubicBezTo>
                  <a:pt x="7884021" y="2401538"/>
                  <a:pt x="7877174" y="2434692"/>
                  <a:pt x="7877174" y="2470728"/>
                </a:cubicBezTo>
                <a:cubicBezTo>
                  <a:pt x="7877174" y="2506764"/>
                  <a:pt x="7884021" y="2539918"/>
                  <a:pt x="7897715" y="2570188"/>
                </a:cubicBezTo>
                <a:cubicBezTo>
                  <a:pt x="7911409" y="2600458"/>
                  <a:pt x="7929787" y="2626405"/>
                  <a:pt x="7952850" y="2648026"/>
                </a:cubicBezTo>
                <a:cubicBezTo>
                  <a:pt x="7975913" y="2669648"/>
                  <a:pt x="8002940" y="2686585"/>
                  <a:pt x="8033932" y="2698838"/>
                </a:cubicBezTo>
                <a:cubicBezTo>
                  <a:pt x="8064923" y="2711090"/>
                  <a:pt x="8098437" y="2717216"/>
                  <a:pt x="8134473" y="2717216"/>
                </a:cubicBezTo>
                <a:cubicBezTo>
                  <a:pt x="8170509" y="2717216"/>
                  <a:pt x="8204023" y="2711090"/>
                  <a:pt x="8235014" y="2698838"/>
                </a:cubicBezTo>
                <a:cubicBezTo>
                  <a:pt x="8266005" y="2686585"/>
                  <a:pt x="8293393" y="2669648"/>
                  <a:pt x="8317177" y="2648026"/>
                </a:cubicBezTo>
                <a:cubicBezTo>
                  <a:pt x="8340961" y="2626405"/>
                  <a:pt x="8359699" y="2600458"/>
                  <a:pt x="8373393" y="2570188"/>
                </a:cubicBezTo>
                <a:cubicBezTo>
                  <a:pt x="8387087" y="2539918"/>
                  <a:pt x="8393934" y="2506764"/>
                  <a:pt x="8393934" y="2470728"/>
                </a:cubicBezTo>
                <a:cubicBezTo>
                  <a:pt x="8393934" y="2434692"/>
                  <a:pt x="8387087" y="2401538"/>
                  <a:pt x="8373393" y="2371268"/>
                </a:cubicBezTo>
                <a:cubicBezTo>
                  <a:pt x="8359699" y="2340997"/>
                  <a:pt x="8340961" y="2314691"/>
                  <a:pt x="8317177" y="2292348"/>
                </a:cubicBezTo>
                <a:cubicBezTo>
                  <a:pt x="8293393" y="2270006"/>
                  <a:pt x="8266005" y="2252348"/>
                  <a:pt x="8235014" y="2239375"/>
                </a:cubicBezTo>
                <a:cubicBezTo>
                  <a:pt x="8204023" y="2226402"/>
                  <a:pt x="8170509" y="2219916"/>
                  <a:pt x="8134473" y="2219916"/>
                </a:cubicBezTo>
                <a:close/>
                <a:moveTo>
                  <a:pt x="6096122" y="2219916"/>
                </a:moveTo>
                <a:cubicBezTo>
                  <a:pt x="6132159" y="2219916"/>
                  <a:pt x="6165673" y="2226402"/>
                  <a:pt x="6196664" y="2239375"/>
                </a:cubicBezTo>
                <a:cubicBezTo>
                  <a:pt x="6227655" y="2252348"/>
                  <a:pt x="6255042" y="2270006"/>
                  <a:pt x="6278826" y="2292348"/>
                </a:cubicBezTo>
                <a:cubicBezTo>
                  <a:pt x="6302610" y="2314691"/>
                  <a:pt x="6321349" y="2340997"/>
                  <a:pt x="6335043" y="2371268"/>
                </a:cubicBezTo>
                <a:cubicBezTo>
                  <a:pt x="6348737" y="2401538"/>
                  <a:pt x="6355584" y="2434692"/>
                  <a:pt x="6355584" y="2470728"/>
                </a:cubicBezTo>
                <a:cubicBezTo>
                  <a:pt x="6355584" y="2506764"/>
                  <a:pt x="6348737" y="2539918"/>
                  <a:pt x="6335043" y="2570188"/>
                </a:cubicBezTo>
                <a:cubicBezTo>
                  <a:pt x="6321349" y="2600458"/>
                  <a:pt x="6302610" y="2626405"/>
                  <a:pt x="6278826" y="2648026"/>
                </a:cubicBezTo>
                <a:cubicBezTo>
                  <a:pt x="6255042" y="2669648"/>
                  <a:pt x="6227655" y="2686585"/>
                  <a:pt x="6196664" y="2698838"/>
                </a:cubicBezTo>
                <a:cubicBezTo>
                  <a:pt x="6165673" y="2711090"/>
                  <a:pt x="6132159" y="2717216"/>
                  <a:pt x="6096122" y="2717216"/>
                </a:cubicBezTo>
                <a:cubicBezTo>
                  <a:pt x="6060087" y="2717216"/>
                  <a:pt x="6026573" y="2711090"/>
                  <a:pt x="5995581" y="2698838"/>
                </a:cubicBezTo>
                <a:cubicBezTo>
                  <a:pt x="5964590" y="2686585"/>
                  <a:pt x="5937563" y="2669648"/>
                  <a:pt x="5914500" y="2648026"/>
                </a:cubicBezTo>
                <a:cubicBezTo>
                  <a:pt x="5891437" y="2626405"/>
                  <a:pt x="5873059" y="2600458"/>
                  <a:pt x="5859365" y="2570188"/>
                </a:cubicBezTo>
                <a:cubicBezTo>
                  <a:pt x="5845671" y="2539918"/>
                  <a:pt x="5838824" y="2506764"/>
                  <a:pt x="5838824" y="2470728"/>
                </a:cubicBezTo>
                <a:cubicBezTo>
                  <a:pt x="5838824" y="2434692"/>
                  <a:pt x="5845671" y="2401538"/>
                  <a:pt x="5859365" y="2371268"/>
                </a:cubicBezTo>
                <a:cubicBezTo>
                  <a:pt x="5873059" y="2340997"/>
                  <a:pt x="5891437" y="2314691"/>
                  <a:pt x="5914500" y="2292348"/>
                </a:cubicBezTo>
                <a:cubicBezTo>
                  <a:pt x="5937563" y="2270006"/>
                  <a:pt x="5964590" y="2252348"/>
                  <a:pt x="5995581" y="2239375"/>
                </a:cubicBezTo>
                <a:cubicBezTo>
                  <a:pt x="6026573" y="2226402"/>
                  <a:pt x="6060087" y="2219916"/>
                  <a:pt x="6096122" y="2219916"/>
                </a:cubicBezTo>
                <a:close/>
                <a:moveTo>
                  <a:pt x="4162548" y="2219916"/>
                </a:moveTo>
                <a:cubicBezTo>
                  <a:pt x="4198584" y="2219916"/>
                  <a:pt x="4232098" y="2226402"/>
                  <a:pt x="4263090" y="2239375"/>
                </a:cubicBezTo>
                <a:cubicBezTo>
                  <a:pt x="4294080" y="2252348"/>
                  <a:pt x="4321468" y="2270006"/>
                  <a:pt x="4345252" y="2292348"/>
                </a:cubicBezTo>
                <a:cubicBezTo>
                  <a:pt x="4369036" y="2314691"/>
                  <a:pt x="4387775" y="2340997"/>
                  <a:pt x="4401469" y="2371268"/>
                </a:cubicBezTo>
                <a:cubicBezTo>
                  <a:pt x="4415163" y="2401538"/>
                  <a:pt x="4422010" y="2434692"/>
                  <a:pt x="4422010" y="2470728"/>
                </a:cubicBezTo>
                <a:cubicBezTo>
                  <a:pt x="4422010" y="2506764"/>
                  <a:pt x="4415163" y="2539918"/>
                  <a:pt x="4401469" y="2570188"/>
                </a:cubicBezTo>
                <a:cubicBezTo>
                  <a:pt x="4387775" y="2600458"/>
                  <a:pt x="4369036" y="2626405"/>
                  <a:pt x="4345252" y="2648026"/>
                </a:cubicBezTo>
                <a:cubicBezTo>
                  <a:pt x="4321468" y="2669648"/>
                  <a:pt x="4294080" y="2686585"/>
                  <a:pt x="4263090" y="2698838"/>
                </a:cubicBezTo>
                <a:cubicBezTo>
                  <a:pt x="4232098" y="2711090"/>
                  <a:pt x="4198584" y="2717216"/>
                  <a:pt x="4162548" y="2717216"/>
                </a:cubicBezTo>
                <a:cubicBezTo>
                  <a:pt x="4126512" y="2717216"/>
                  <a:pt x="4092998" y="2711090"/>
                  <a:pt x="4062007" y="2698838"/>
                </a:cubicBezTo>
                <a:cubicBezTo>
                  <a:pt x="4031016" y="2686585"/>
                  <a:pt x="4003989" y="2669648"/>
                  <a:pt x="3980925" y="2648026"/>
                </a:cubicBezTo>
                <a:cubicBezTo>
                  <a:pt x="3957862" y="2626405"/>
                  <a:pt x="3939485" y="2600458"/>
                  <a:pt x="3925790" y="2570188"/>
                </a:cubicBezTo>
                <a:cubicBezTo>
                  <a:pt x="3912097" y="2539918"/>
                  <a:pt x="3905249" y="2506764"/>
                  <a:pt x="3905249" y="2470728"/>
                </a:cubicBezTo>
                <a:cubicBezTo>
                  <a:pt x="3905249" y="2434692"/>
                  <a:pt x="3912097" y="2401538"/>
                  <a:pt x="3925790" y="2371268"/>
                </a:cubicBezTo>
                <a:cubicBezTo>
                  <a:pt x="3939485" y="2340997"/>
                  <a:pt x="3957862" y="2314691"/>
                  <a:pt x="3980925" y="2292348"/>
                </a:cubicBezTo>
                <a:cubicBezTo>
                  <a:pt x="4003989" y="2270006"/>
                  <a:pt x="4031016" y="2252348"/>
                  <a:pt x="4062007" y="2239375"/>
                </a:cubicBezTo>
                <a:cubicBezTo>
                  <a:pt x="4092998" y="2226402"/>
                  <a:pt x="4126512" y="2219916"/>
                  <a:pt x="4162548" y="2219916"/>
                </a:cubicBezTo>
                <a:close/>
                <a:moveTo>
                  <a:pt x="4961195" y="0"/>
                </a:moveTo>
                <a:lnTo>
                  <a:pt x="11799317" y="0"/>
                </a:lnTo>
                <a:lnTo>
                  <a:pt x="11799317" y="6858000"/>
                </a:lnTo>
                <a:lnTo>
                  <a:pt x="4961195" y="6858000"/>
                </a:lnTo>
                <a:cubicBezTo>
                  <a:pt x="4961195" y="5773807"/>
                  <a:pt x="6523710" y="4973707"/>
                  <a:pt x="6914338" y="3960536"/>
                </a:cubicBezTo>
                <a:lnTo>
                  <a:pt x="6938766" y="3877358"/>
                </a:lnTo>
                <a:lnTo>
                  <a:pt x="6981719" y="3858844"/>
                </a:lnTo>
                <a:cubicBezTo>
                  <a:pt x="7016314" y="3837223"/>
                  <a:pt x="7042620" y="3813799"/>
                  <a:pt x="7060639" y="3788574"/>
                </a:cubicBezTo>
                <a:cubicBezTo>
                  <a:pt x="7078657" y="3763348"/>
                  <a:pt x="7087666" y="3739925"/>
                  <a:pt x="7087666" y="3718303"/>
                </a:cubicBezTo>
                <a:cubicBezTo>
                  <a:pt x="7087666" y="3696681"/>
                  <a:pt x="7083702" y="3675420"/>
                  <a:pt x="7075774" y="3654519"/>
                </a:cubicBezTo>
                <a:cubicBezTo>
                  <a:pt x="7067846" y="3633618"/>
                  <a:pt x="7058837" y="3611275"/>
                  <a:pt x="7048747" y="3587491"/>
                </a:cubicBezTo>
                <a:cubicBezTo>
                  <a:pt x="7038657" y="3563707"/>
                  <a:pt x="7029647" y="3537401"/>
                  <a:pt x="7021719" y="3508572"/>
                </a:cubicBezTo>
                <a:cubicBezTo>
                  <a:pt x="7013792" y="3479743"/>
                  <a:pt x="7009828" y="3447310"/>
                  <a:pt x="7009828" y="3411274"/>
                </a:cubicBezTo>
                <a:cubicBezTo>
                  <a:pt x="7009828" y="3306048"/>
                  <a:pt x="7013071" y="3205147"/>
                  <a:pt x="7019557" y="3108570"/>
                </a:cubicBezTo>
                <a:cubicBezTo>
                  <a:pt x="7026044" y="3011992"/>
                  <a:pt x="7033611" y="2921541"/>
                  <a:pt x="7042260" y="2837217"/>
                </a:cubicBezTo>
                <a:cubicBezTo>
                  <a:pt x="7050909" y="2752892"/>
                  <a:pt x="7058476" y="2675414"/>
                  <a:pt x="7064963" y="2604783"/>
                </a:cubicBezTo>
                <a:cubicBezTo>
                  <a:pt x="7071450" y="2534152"/>
                  <a:pt x="7074693" y="2472890"/>
                  <a:pt x="7074693" y="2420998"/>
                </a:cubicBezTo>
                <a:cubicBezTo>
                  <a:pt x="7074693" y="2311448"/>
                  <a:pt x="7027846" y="2256673"/>
                  <a:pt x="6934151" y="2256673"/>
                </a:cubicBezTo>
                <a:cubicBezTo>
                  <a:pt x="6889467" y="2256673"/>
                  <a:pt x="6842980" y="2264240"/>
                  <a:pt x="6794691" y="2279375"/>
                </a:cubicBezTo>
                <a:cubicBezTo>
                  <a:pt x="6746402" y="2294511"/>
                  <a:pt x="6701717" y="2313610"/>
                  <a:pt x="6660636" y="2336673"/>
                </a:cubicBezTo>
                <a:lnTo>
                  <a:pt x="6603937" y="2380705"/>
                </a:lnTo>
                <a:lnTo>
                  <a:pt x="6581542" y="2338042"/>
                </a:lnTo>
                <a:cubicBezTo>
                  <a:pt x="6128336" y="1528159"/>
                  <a:pt x="5428887" y="804794"/>
                  <a:pt x="4961195" y="0"/>
                </a:cubicBezTo>
                <a:close/>
              </a:path>
            </a:pathLst>
          </a:custGeom>
          <a:solidFill>
            <a:schemeClr val="bg1"/>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it-IT" sz="17000" dirty="0">
              <a:latin typeface="Jumble" panose="02000503000000020004" pitchFamily="2" charset="0"/>
            </a:endParaRPr>
          </a:p>
        </p:txBody>
      </p:sp>
    </p:spTree>
    <p:extLst>
      <p:ext uri="{BB962C8B-B14F-4D97-AF65-F5344CB8AC3E}">
        <p14:creationId xmlns:p14="http://schemas.microsoft.com/office/powerpoint/2010/main" val="27430624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1080"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4"/>
                </p:tgtEl>
              </p:cMediaNode>
            </p:video>
            <p:seq concurrent="1" nextAc="seek">
              <p:cTn id="8" restart="whenNotActive" fill="hold" evtFilter="cancelBubble" nodeType="interactiveSeq">
                <p:stCondLst>
                  <p:cond evt="onClick" delay="0">
                    <p:tgtEl>
                      <p:spTgt spid="4"/>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4"/>
                                        </p:tgtEl>
                                      </p:cBhvr>
                                    </p:cmd>
                                  </p:childTnLst>
                                </p:cTn>
                              </p:par>
                            </p:childTnLst>
                          </p:cTn>
                        </p:par>
                      </p:childTnLst>
                    </p:cTn>
                  </p:par>
                </p:childTnLst>
              </p:cTn>
              <p:nextCondLst>
                <p:cond evt="onClick" delay="0">
                  <p:tgtEl>
                    <p:spTgt spid="4"/>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tx2">
            <a:lumMod val="75000"/>
          </a:schemeClr>
        </a:solidFill>
        <a:effectLst/>
      </p:bgPr>
    </p:bg>
    <p:spTree>
      <p:nvGrpSpPr>
        <p:cNvPr id="1" name=""/>
        <p:cNvGrpSpPr/>
        <p:nvPr/>
      </p:nvGrpSpPr>
      <p:grpSpPr>
        <a:xfrm>
          <a:off x="0" y="0"/>
          <a:ext cx="0" cy="0"/>
          <a:chOff x="0" y="0"/>
          <a:chExt cx="0" cy="0"/>
        </a:xfrm>
      </p:grpSpPr>
      <p:grpSp>
        <p:nvGrpSpPr>
          <p:cNvPr id="2" name="Gruppo 1">
            <a:extLst>
              <a:ext uri="{FF2B5EF4-FFF2-40B4-BE49-F238E27FC236}">
                <a16:creationId xmlns:a16="http://schemas.microsoft.com/office/drawing/2014/main" id="{B1563657-501B-5FB0-E0F4-D139D44A1749}"/>
              </a:ext>
            </a:extLst>
          </p:cNvPr>
          <p:cNvGrpSpPr/>
          <p:nvPr/>
        </p:nvGrpSpPr>
        <p:grpSpPr>
          <a:xfrm>
            <a:off x="2724149" y="259319"/>
            <a:ext cx="6743700" cy="6482442"/>
            <a:chOff x="2724149" y="259319"/>
            <a:chExt cx="6743700" cy="6482442"/>
          </a:xfrm>
        </p:grpSpPr>
        <p:sp>
          <p:nvSpPr>
            <p:cNvPr id="8" name="Ovale 7">
              <a:extLst>
                <a:ext uri="{FF2B5EF4-FFF2-40B4-BE49-F238E27FC236}">
                  <a16:creationId xmlns:a16="http://schemas.microsoft.com/office/drawing/2014/main" id="{4D4F5A61-F5EB-9C31-E772-81832C2F1CA2}"/>
                </a:ext>
              </a:extLst>
            </p:cNvPr>
            <p:cNvSpPr/>
            <p:nvPr/>
          </p:nvSpPr>
          <p:spPr>
            <a:xfrm>
              <a:off x="2724149" y="259319"/>
              <a:ext cx="6743700" cy="6482442"/>
            </a:xfrm>
            <a:prstGeom prst="ellipse">
              <a:avLst/>
            </a:prstGeom>
            <a:solidFill>
              <a:srgbClr val="011841">
                <a:alpha val="40000"/>
              </a:srgbClr>
            </a:solidFill>
            <a:ln w="12700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t-IT" dirty="0"/>
            </a:p>
          </p:txBody>
        </p:sp>
        <p:sp>
          <p:nvSpPr>
            <p:cNvPr id="4" name="CasellaDiTesto 3">
              <a:extLst>
                <a:ext uri="{FF2B5EF4-FFF2-40B4-BE49-F238E27FC236}">
                  <a16:creationId xmlns:a16="http://schemas.microsoft.com/office/drawing/2014/main" id="{A675AE81-A6A1-F0D4-29C3-9363B2A91602}"/>
                </a:ext>
              </a:extLst>
            </p:cNvPr>
            <p:cNvSpPr txBox="1"/>
            <p:nvPr/>
          </p:nvSpPr>
          <p:spPr>
            <a:xfrm>
              <a:off x="4017371" y="2459504"/>
              <a:ext cx="5070357" cy="1938992"/>
            </a:xfrm>
            <a:prstGeom prst="rect">
              <a:avLst/>
            </a:prstGeom>
            <a:noFill/>
          </p:spPr>
          <p:txBody>
            <a:bodyPr wrap="square" rtlCol="0">
              <a:spAutoFit/>
            </a:bodyPr>
            <a:lstStyle/>
            <a:p>
              <a:r>
                <a:rPr lang="it-IT" sz="6000" dirty="0">
                  <a:solidFill>
                    <a:schemeClr val="bg1"/>
                  </a:solidFill>
                  <a:latin typeface="Jumble" panose="02000503000000020004" pitchFamily="2" charset="0"/>
                  <a:cs typeface="Aharoni" panose="02010803020104030203" pitchFamily="2" charset="-79"/>
                </a:rPr>
                <a:t>LA SUA EVOLUZIONE</a:t>
              </a:r>
            </a:p>
          </p:txBody>
        </p:sp>
      </p:grpSp>
    </p:spTree>
    <p:extLst>
      <p:ext uri="{BB962C8B-B14F-4D97-AF65-F5344CB8AC3E}">
        <p14:creationId xmlns:p14="http://schemas.microsoft.com/office/powerpoint/2010/main" val="2119539853"/>
      </p:ext>
    </p:extLst>
  </p:cSld>
  <p:clrMapOvr>
    <a:masterClrMapping/>
  </p:clrMapOvr>
  <mc:AlternateContent xmlns:mc="http://schemas.openxmlformats.org/markup-compatibility/2006" xmlns:p14="http://schemas.microsoft.com/office/powerpoint/2010/main">
    <mc:Choice Requires="p14">
      <p:transition spd="slow" p14:dur="900">
        <p14:flythrough dir="out" hasBounce="1"/>
      </p:transition>
    </mc:Choice>
    <mc:Fallback xmlns="">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vale 2">
            <a:extLst>
              <a:ext uri="{FF2B5EF4-FFF2-40B4-BE49-F238E27FC236}">
                <a16:creationId xmlns:a16="http://schemas.microsoft.com/office/drawing/2014/main" id="{84B1DC1B-7655-5B84-3555-2600EF3D7861}"/>
              </a:ext>
            </a:extLst>
          </p:cNvPr>
          <p:cNvSpPr/>
          <p:nvPr/>
        </p:nvSpPr>
        <p:spPr>
          <a:xfrm>
            <a:off x="-3087757" y="-5257800"/>
            <a:ext cx="18367513" cy="17373599"/>
          </a:xfrm>
          <a:prstGeom prst="ellipse">
            <a:avLst/>
          </a:prstGeom>
          <a:noFill/>
          <a:ln w="12700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t-IT" dirty="0"/>
          </a:p>
        </p:txBody>
      </p:sp>
      <p:pic>
        <p:nvPicPr>
          <p:cNvPr id="9" name="Immagine 8">
            <a:extLst>
              <a:ext uri="{FF2B5EF4-FFF2-40B4-BE49-F238E27FC236}">
                <a16:creationId xmlns:a16="http://schemas.microsoft.com/office/drawing/2014/main" id="{736AD1CE-271C-D6D4-4F2B-AF681E2F8DB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419521"/>
            <a:ext cx="12192000" cy="6858000"/>
          </a:xfrm>
          <a:prstGeom prst="rect">
            <a:avLst/>
          </a:prstGeom>
        </p:spPr>
      </p:pic>
      <p:sp>
        <p:nvSpPr>
          <p:cNvPr id="10" name="Luna 9">
            <a:extLst>
              <a:ext uri="{FF2B5EF4-FFF2-40B4-BE49-F238E27FC236}">
                <a16:creationId xmlns:a16="http://schemas.microsoft.com/office/drawing/2014/main" id="{9CC07057-1F25-742B-2DA9-0BF376A54578}"/>
              </a:ext>
            </a:extLst>
          </p:cNvPr>
          <p:cNvSpPr/>
          <p:nvPr/>
        </p:nvSpPr>
        <p:spPr>
          <a:xfrm>
            <a:off x="5092994" y="109730"/>
            <a:ext cx="1003005" cy="1545126"/>
          </a:xfrm>
          <a:prstGeom prst="moon">
            <a:avLst>
              <a:gd name="adj" fmla="val 44667"/>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1" name="CasellaDiTesto 10">
            <a:extLst>
              <a:ext uri="{FF2B5EF4-FFF2-40B4-BE49-F238E27FC236}">
                <a16:creationId xmlns:a16="http://schemas.microsoft.com/office/drawing/2014/main" id="{93C20712-210C-8155-094B-EF9DA15C90F0}"/>
              </a:ext>
            </a:extLst>
          </p:cNvPr>
          <p:cNvSpPr txBox="1"/>
          <p:nvPr/>
        </p:nvSpPr>
        <p:spPr>
          <a:xfrm>
            <a:off x="3466532" y="1789602"/>
            <a:ext cx="7151427" cy="646331"/>
          </a:xfrm>
          <a:prstGeom prst="rect">
            <a:avLst/>
          </a:prstGeom>
          <a:noFill/>
        </p:spPr>
        <p:txBody>
          <a:bodyPr wrap="square" rtlCol="0">
            <a:spAutoFit/>
          </a:bodyPr>
          <a:lstStyle/>
          <a:p>
            <a:r>
              <a:rPr lang="it-IT" sz="3600" dirty="0">
                <a:latin typeface="Jumble" panose="02000503000000020004" pitchFamily="2" charset="0"/>
              </a:rPr>
              <a:t>La sua evoluzione</a:t>
            </a:r>
          </a:p>
        </p:txBody>
      </p:sp>
      <p:sp>
        <p:nvSpPr>
          <p:cNvPr id="13" name="CasellaDiTesto 12">
            <a:extLst>
              <a:ext uri="{FF2B5EF4-FFF2-40B4-BE49-F238E27FC236}">
                <a16:creationId xmlns:a16="http://schemas.microsoft.com/office/drawing/2014/main" id="{68F30B9F-B08E-BAB8-2C4B-00F22C08AE81}"/>
              </a:ext>
            </a:extLst>
          </p:cNvPr>
          <p:cNvSpPr txBox="1"/>
          <p:nvPr/>
        </p:nvSpPr>
        <p:spPr>
          <a:xfrm>
            <a:off x="1701956" y="2451671"/>
            <a:ext cx="8270544" cy="5262979"/>
          </a:xfrm>
          <a:prstGeom prst="rect">
            <a:avLst/>
          </a:prstGeom>
          <a:noFill/>
        </p:spPr>
        <p:txBody>
          <a:bodyPr wrap="square" rtlCol="0">
            <a:spAutoFit/>
          </a:bodyPr>
          <a:lstStyle/>
          <a:p>
            <a:r>
              <a:rPr lang="it-IT" sz="2400" b="1" dirty="0">
                <a:latin typeface="Jumble" panose="02000503000000020004" pitchFamily="2" charset="0"/>
              </a:rPr>
              <a:t>Il primo uso clinico di un antibiotico risale agli anni ’90 del XIX secolo, con la scoperta della </a:t>
            </a:r>
            <a:r>
              <a:rPr lang="it-IT" sz="2400" b="1" dirty="0" err="1">
                <a:latin typeface="Jumble" panose="02000503000000020004" pitchFamily="2" charset="0"/>
              </a:rPr>
              <a:t>piocianasi</a:t>
            </a:r>
            <a:r>
              <a:rPr lang="it-IT" sz="2400" b="1" dirty="0">
                <a:latin typeface="Jumble" panose="02000503000000020004" pitchFamily="2" charset="0"/>
              </a:rPr>
              <a:t> da parte di Emmerich e </a:t>
            </a:r>
            <a:r>
              <a:rPr lang="it-IT" sz="2400" b="1" dirty="0" err="1">
                <a:latin typeface="Jumble" panose="02000503000000020004" pitchFamily="2" charset="0"/>
              </a:rPr>
              <a:t>Löw</a:t>
            </a:r>
            <a:r>
              <a:rPr lang="it-IT" sz="2400" b="1" dirty="0">
                <a:latin typeface="Jumble" panose="02000503000000020004" pitchFamily="2" charset="0"/>
              </a:rPr>
              <a:t>; derivante dalla </a:t>
            </a:r>
            <a:r>
              <a:rPr lang="it-IT" sz="2400" b="1" dirty="0" err="1">
                <a:latin typeface="Jumble" panose="02000503000000020004" pitchFamily="2" charset="0"/>
              </a:rPr>
              <a:t>Pseudomona</a:t>
            </a:r>
            <a:r>
              <a:rPr lang="it-IT" sz="2400" b="1" dirty="0">
                <a:latin typeface="Jumble" panose="02000503000000020004" pitchFamily="2" charset="0"/>
              </a:rPr>
              <a:t> aeruginosa, veniva usata per curare il colera e il tifo, ma con efficacia e sicurezza piuttosto dubbie. Nel 1909, Paul Ehrlich iniziò ad usare il </a:t>
            </a:r>
            <a:r>
              <a:rPr lang="it-IT" sz="2400" b="1" dirty="0" err="1">
                <a:latin typeface="Jumble" panose="02000503000000020004" pitchFamily="2" charset="0"/>
              </a:rPr>
              <a:t>salvarsan</a:t>
            </a:r>
            <a:r>
              <a:rPr lang="it-IT" sz="2400" b="1" dirty="0">
                <a:latin typeface="Jumble" panose="02000503000000020004" pitchFamily="2" charset="0"/>
              </a:rPr>
              <a:t>, un farmaco ottenuto dall’arsenico che era efficace per il trattamento della sifilide. Tuttavia, fu solo con lo scoppio della Seconda guerra mondiale che la penicillina iniziò ad essere prodotta in grandi quantità per la cura delle malattie. Durante gli anni ’40 ebbe luogo l’Epoca d’oro degli antibiotici, quando se ne scoprirono diversi tipi in un breve lasso di tempo e se ne fece un uso eccessivo. Questo uso incontrollato favorì lo sviluppo di resistenze, mettendone a rischio l’efficacia. Gli antibiotici hanno permesso di: Curare malattie infettive che in precedenza erano mortali. Far evolvere le specialità mediche. Sviluppare procedure quali interventi chirurgici, trapianti e trattamenti oncologici..</a:t>
            </a:r>
          </a:p>
        </p:txBody>
      </p:sp>
    </p:spTree>
    <p:extLst>
      <p:ext uri="{BB962C8B-B14F-4D97-AF65-F5344CB8AC3E}">
        <p14:creationId xmlns:p14="http://schemas.microsoft.com/office/powerpoint/2010/main" val="3575785920"/>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Immagine 8">
            <a:extLst>
              <a:ext uri="{FF2B5EF4-FFF2-40B4-BE49-F238E27FC236}">
                <a16:creationId xmlns:a16="http://schemas.microsoft.com/office/drawing/2014/main" id="{D8FDFDF8-53D4-A644-A953-2247E5CED26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0" name="CasellaDiTesto 9">
            <a:extLst>
              <a:ext uri="{FF2B5EF4-FFF2-40B4-BE49-F238E27FC236}">
                <a16:creationId xmlns:a16="http://schemas.microsoft.com/office/drawing/2014/main" id="{2ABF719C-34DB-8415-022D-C3629059372C}"/>
              </a:ext>
            </a:extLst>
          </p:cNvPr>
          <p:cNvSpPr txBox="1"/>
          <p:nvPr/>
        </p:nvSpPr>
        <p:spPr>
          <a:xfrm>
            <a:off x="803563" y="2459504"/>
            <a:ext cx="5541818" cy="1938992"/>
          </a:xfrm>
          <a:prstGeom prst="rect">
            <a:avLst/>
          </a:prstGeom>
          <a:noFill/>
        </p:spPr>
        <p:txBody>
          <a:bodyPr wrap="square" rtlCol="0">
            <a:spAutoFit/>
          </a:bodyPr>
          <a:lstStyle/>
          <a:p>
            <a:r>
              <a:rPr lang="it-IT" sz="6000" dirty="0">
                <a:latin typeface="Jumble" panose="02000503000000020004" pitchFamily="2" charset="0"/>
              </a:rPr>
              <a:t>GRAZIE PER L’ATTENZIONE</a:t>
            </a:r>
          </a:p>
        </p:txBody>
      </p:sp>
    </p:spTree>
    <p:extLst>
      <p:ext uri="{BB962C8B-B14F-4D97-AF65-F5344CB8AC3E}">
        <p14:creationId xmlns:p14="http://schemas.microsoft.com/office/powerpoint/2010/main" val="4173404206"/>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ppt_x"/>
                                          </p:val>
                                        </p:tav>
                                        <p:tav tm="100000">
                                          <p:val>
                                            <p:strVal val="#ppt_x"/>
                                          </p:val>
                                        </p:tav>
                                      </p:tavLst>
                                    </p:anim>
                                    <p:anim calcmode="lin" valueType="num">
                                      <p:cBhvr additive="base">
                                        <p:cTn id="8" dur="500" fill="hold"/>
                                        <p:tgtEl>
                                          <p:spTgt spid="10"/>
                                        </p:tgtEl>
                                        <p:attrNameLst>
                                          <p:attrName>ppt_y</p:attrName>
                                        </p:attrNameLst>
                                      </p:cBhvr>
                                      <p:tavLst>
                                        <p:tav tm="0">
                                          <p:val>
                                            <p:strVal val="1+#ppt_h/2"/>
                                          </p:val>
                                        </p:tav>
                                        <p:tav tm="100000">
                                          <p:val>
                                            <p:strVal val="#ppt_y"/>
                                          </p:val>
                                        </p:tav>
                                      </p:tavLst>
                                    </p:anim>
                                  </p:childTnLst>
                                </p:cTn>
                              </p:par>
                              <p:par>
                                <p:cTn id="9" presetID="22" presetClass="entr" presetSubtype="4" fill="hold" nodeType="with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wipe(down)">
                                      <p:cBhvr>
                                        <p:cTn id="11"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tx2">
            <a:lumMod val="75000"/>
          </a:schemeClr>
        </a:solidFill>
        <a:effectLst/>
      </p:bgPr>
    </p:bg>
    <p:spTree>
      <p:nvGrpSpPr>
        <p:cNvPr id="1" name=""/>
        <p:cNvGrpSpPr/>
        <p:nvPr/>
      </p:nvGrpSpPr>
      <p:grpSpPr>
        <a:xfrm>
          <a:off x="0" y="0"/>
          <a:ext cx="0" cy="0"/>
          <a:chOff x="0" y="0"/>
          <a:chExt cx="0" cy="0"/>
        </a:xfrm>
      </p:grpSpPr>
      <p:grpSp>
        <p:nvGrpSpPr>
          <p:cNvPr id="2" name="Gruppo 1">
            <a:extLst>
              <a:ext uri="{FF2B5EF4-FFF2-40B4-BE49-F238E27FC236}">
                <a16:creationId xmlns:a16="http://schemas.microsoft.com/office/drawing/2014/main" id="{B1563657-501B-5FB0-E0F4-D139D44A1749}"/>
              </a:ext>
            </a:extLst>
          </p:cNvPr>
          <p:cNvGrpSpPr/>
          <p:nvPr/>
        </p:nvGrpSpPr>
        <p:grpSpPr>
          <a:xfrm>
            <a:off x="2724149" y="259319"/>
            <a:ext cx="6743700" cy="6482442"/>
            <a:chOff x="2724149" y="259319"/>
            <a:chExt cx="6743700" cy="6482442"/>
          </a:xfrm>
        </p:grpSpPr>
        <p:sp>
          <p:nvSpPr>
            <p:cNvPr id="8" name="Ovale 7">
              <a:extLst>
                <a:ext uri="{FF2B5EF4-FFF2-40B4-BE49-F238E27FC236}">
                  <a16:creationId xmlns:a16="http://schemas.microsoft.com/office/drawing/2014/main" id="{4D4F5A61-F5EB-9C31-E772-81832C2F1CA2}"/>
                </a:ext>
              </a:extLst>
            </p:cNvPr>
            <p:cNvSpPr/>
            <p:nvPr/>
          </p:nvSpPr>
          <p:spPr>
            <a:xfrm>
              <a:off x="2724149" y="259319"/>
              <a:ext cx="6743700" cy="6482442"/>
            </a:xfrm>
            <a:prstGeom prst="ellipse">
              <a:avLst/>
            </a:prstGeom>
            <a:solidFill>
              <a:srgbClr val="011841">
                <a:alpha val="40000"/>
              </a:srgbClr>
            </a:solidFill>
            <a:ln w="12700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t-IT" dirty="0"/>
            </a:p>
          </p:txBody>
        </p:sp>
        <p:sp>
          <p:nvSpPr>
            <p:cNvPr id="4" name="CasellaDiTesto 3">
              <a:extLst>
                <a:ext uri="{FF2B5EF4-FFF2-40B4-BE49-F238E27FC236}">
                  <a16:creationId xmlns:a16="http://schemas.microsoft.com/office/drawing/2014/main" id="{A675AE81-A6A1-F0D4-29C3-9363B2A91602}"/>
                </a:ext>
              </a:extLst>
            </p:cNvPr>
            <p:cNvSpPr txBox="1"/>
            <p:nvPr/>
          </p:nvSpPr>
          <p:spPr>
            <a:xfrm>
              <a:off x="3848559" y="2069379"/>
              <a:ext cx="5070357" cy="2862322"/>
            </a:xfrm>
            <a:prstGeom prst="rect">
              <a:avLst/>
            </a:prstGeom>
            <a:noFill/>
          </p:spPr>
          <p:txBody>
            <a:bodyPr wrap="square" rtlCol="0">
              <a:spAutoFit/>
            </a:bodyPr>
            <a:lstStyle/>
            <a:p>
              <a:r>
                <a:rPr lang="it-IT" sz="6000" dirty="0">
                  <a:solidFill>
                    <a:schemeClr val="bg1"/>
                  </a:solidFill>
                  <a:latin typeface="Jumble" panose="02000503000000020004" pitchFamily="2" charset="0"/>
                  <a:cs typeface="Aharoni" panose="02010803020104030203" pitchFamily="2" charset="-79"/>
                </a:rPr>
                <a:t>Perché ho scelto la penicillina</a:t>
              </a:r>
            </a:p>
          </p:txBody>
        </p:sp>
      </p:grpSp>
    </p:spTree>
    <p:extLst>
      <p:ext uri="{BB962C8B-B14F-4D97-AF65-F5344CB8AC3E}">
        <p14:creationId xmlns:p14="http://schemas.microsoft.com/office/powerpoint/2010/main" val="3601785044"/>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tx2">
            <a:lumMod val="40000"/>
            <a:lumOff val="60000"/>
          </a:schemeClr>
        </a:solidFill>
        <a:effectLst/>
      </p:bgPr>
    </p:bg>
    <p:spTree>
      <p:nvGrpSpPr>
        <p:cNvPr id="1" name=""/>
        <p:cNvGrpSpPr/>
        <p:nvPr/>
      </p:nvGrpSpPr>
      <p:grpSpPr>
        <a:xfrm>
          <a:off x="0" y="0"/>
          <a:ext cx="0" cy="0"/>
          <a:chOff x="0" y="0"/>
          <a:chExt cx="0" cy="0"/>
        </a:xfrm>
      </p:grpSpPr>
      <p:sp>
        <p:nvSpPr>
          <p:cNvPr id="3" name="Ovale 2">
            <a:extLst>
              <a:ext uri="{FF2B5EF4-FFF2-40B4-BE49-F238E27FC236}">
                <a16:creationId xmlns:a16="http://schemas.microsoft.com/office/drawing/2014/main" id="{84B1DC1B-7655-5B84-3555-2600EF3D7861}"/>
              </a:ext>
            </a:extLst>
          </p:cNvPr>
          <p:cNvSpPr/>
          <p:nvPr/>
        </p:nvSpPr>
        <p:spPr>
          <a:xfrm>
            <a:off x="-3087757" y="-5257800"/>
            <a:ext cx="18367513" cy="17373599"/>
          </a:xfrm>
          <a:prstGeom prst="ellipse">
            <a:avLst/>
          </a:prstGeom>
          <a:noFill/>
          <a:ln w="12700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t-IT" dirty="0"/>
          </a:p>
        </p:txBody>
      </p:sp>
      <p:sp>
        <p:nvSpPr>
          <p:cNvPr id="6" name="CasellaDiTesto 5">
            <a:extLst>
              <a:ext uri="{FF2B5EF4-FFF2-40B4-BE49-F238E27FC236}">
                <a16:creationId xmlns:a16="http://schemas.microsoft.com/office/drawing/2014/main" id="{AA7B2ABD-F25D-80DE-7187-63A0B8BF077F}"/>
              </a:ext>
            </a:extLst>
          </p:cNvPr>
          <p:cNvSpPr txBox="1"/>
          <p:nvPr/>
        </p:nvSpPr>
        <p:spPr>
          <a:xfrm>
            <a:off x="811000" y="179249"/>
            <a:ext cx="10569997" cy="6155531"/>
          </a:xfrm>
          <a:prstGeom prst="rect">
            <a:avLst/>
          </a:prstGeom>
          <a:noFill/>
        </p:spPr>
        <p:txBody>
          <a:bodyPr wrap="square">
            <a:spAutoFit/>
          </a:bodyPr>
          <a:lstStyle/>
          <a:p>
            <a:pPr algn="ctr"/>
            <a:r>
              <a:rPr lang="it-IT" sz="5400" dirty="0">
                <a:latin typeface="Jumble" panose="02000503000000020004" pitchFamily="2" charset="0"/>
                <a:cs typeface="Aharoni" panose="02010803020104030203" pitchFamily="2" charset="-79"/>
              </a:rPr>
              <a:t>Perché ho scelto la penicillina </a:t>
            </a:r>
          </a:p>
          <a:p>
            <a:endParaRPr lang="it-IT" sz="5400" dirty="0">
              <a:latin typeface="Jumble" panose="02000503000000020004" pitchFamily="2" charset="0"/>
              <a:cs typeface="Aharoni" panose="02010803020104030203" pitchFamily="2" charset="-79"/>
            </a:endParaRPr>
          </a:p>
          <a:p>
            <a:r>
              <a:rPr lang="it-IT" sz="2600" dirty="0">
                <a:latin typeface="Jumble" panose="02000503000000020004" pitchFamily="2" charset="0"/>
                <a:cs typeface="Aharoni" panose="02010803020104030203" pitchFamily="2" charset="-79"/>
              </a:rPr>
              <a:t>Ho scelto come argomento su cui lavorare “la penicillina” per due semplici motivi:  il primo motivo è perché quest’argomento mi incuriosisce molto; Per meglio dire tutto ciò che riguarda i farmaci ed il mondo della FARMACEUTICA; visto che trovo interessante capire come delle semplici molecole possono interagire col nostro corpo e combattere i virus e batteri nocivi; il secondo motivo è invece capire come sono stati creati i derivati della penicillina e perché il nostro corpo reagisce in quel modo quando è in contatto con quella molecola. È pur vero che se la SCIENZA, sotto forma di farmaceutica, ha un compito positivo; è altrettanto  interessante capire qual è la posizione della SCIENZA con le sue scoperte nella guerra, aiutando anche chi è dalla parte del torto in una guerra. Svolgendo questo lavoro ho infatti capito che essa non può essere obbligata a stare da una parte o dall’altra ma purtroppo diventa uno strumento potentissimo nelle mani dell’uomo capace di incrementare gli aspetti negativi che la GUERRA stessa porta con sé.</a:t>
            </a:r>
            <a:endParaRPr lang="it-IT" sz="2600" dirty="0">
              <a:latin typeface="Jumble" panose="02000503000000020004" pitchFamily="2" charset="0"/>
            </a:endParaRPr>
          </a:p>
        </p:txBody>
      </p:sp>
    </p:spTree>
    <p:extLst>
      <p:ext uri="{BB962C8B-B14F-4D97-AF65-F5344CB8AC3E}">
        <p14:creationId xmlns:p14="http://schemas.microsoft.com/office/powerpoint/2010/main" val="796422225"/>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tx2">
            <a:lumMod val="75000"/>
          </a:schemeClr>
        </a:solidFill>
        <a:effectLst/>
      </p:bgPr>
    </p:bg>
    <p:spTree>
      <p:nvGrpSpPr>
        <p:cNvPr id="1" name=""/>
        <p:cNvGrpSpPr/>
        <p:nvPr/>
      </p:nvGrpSpPr>
      <p:grpSpPr>
        <a:xfrm>
          <a:off x="0" y="0"/>
          <a:ext cx="0" cy="0"/>
          <a:chOff x="0" y="0"/>
          <a:chExt cx="0" cy="0"/>
        </a:xfrm>
      </p:grpSpPr>
      <p:grpSp>
        <p:nvGrpSpPr>
          <p:cNvPr id="2" name="Gruppo 1">
            <a:extLst>
              <a:ext uri="{FF2B5EF4-FFF2-40B4-BE49-F238E27FC236}">
                <a16:creationId xmlns:a16="http://schemas.microsoft.com/office/drawing/2014/main" id="{B1563657-501B-5FB0-E0F4-D139D44A1749}"/>
              </a:ext>
            </a:extLst>
          </p:cNvPr>
          <p:cNvGrpSpPr/>
          <p:nvPr/>
        </p:nvGrpSpPr>
        <p:grpSpPr>
          <a:xfrm>
            <a:off x="2724150" y="315770"/>
            <a:ext cx="6743700" cy="6482442"/>
            <a:chOff x="2724149" y="259319"/>
            <a:chExt cx="6743700" cy="6482442"/>
          </a:xfrm>
        </p:grpSpPr>
        <p:sp>
          <p:nvSpPr>
            <p:cNvPr id="8" name="Ovale 7">
              <a:extLst>
                <a:ext uri="{FF2B5EF4-FFF2-40B4-BE49-F238E27FC236}">
                  <a16:creationId xmlns:a16="http://schemas.microsoft.com/office/drawing/2014/main" id="{4D4F5A61-F5EB-9C31-E772-81832C2F1CA2}"/>
                </a:ext>
              </a:extLst>
            </p:cNvPr>
            <p:cNvSpPr/>
            <p:nvPr/>
          </p:nvSpPr>
          <p:spPr>
            <a:xfrm>
              <a:off x="2724149" y="259319"/>
              <a:ext cx="6743700" cy="6482442"/>
            </a:xfrm>
            <a:prstGeom prst="ellipse">
              <a:avLst/>
            </a:prstGeom>
            <a:solidFill>
              <a:srgbClr val="011841">
                <a:alpha val="40000"/>
              </a:srgbClr>
            </a:solidFill>
            <a:ln w="12700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t-IT" dirty="0"/>
            </a:p>
          </p:txBody>
        </p:sp>
        <p:sp>
          <p:nvSpPr>
            <p:cNvPr id="4" name="CasellaDiTesto 3">
              <a:extLst>
                <a:ext uri="{FF2B5EF4-FFF2-40B4-BE49-F238E27FC236}">
                  <a16:creationId xmlns:a16="http://schemas.microsoft.com/office/drawing/2014/main" id="{A675AE81-A6A1-F0D4-29C3-9363B2A91602}"/>
                </a:ext>
              </a:extLst>
            </p:cNvPr>
            <p:cNvSpPr txBox="1"/>
            <p:nvPr/>
          </p:nvSpPr>
          <p:spPr>
            <a:xfrm>
              <a:off x="3947032" y="2069379"/>
              <a:ext cx="5070357" cy="3847207"/>
            </a:xfrm>
            <a:prstGeom prst="rect">
              <a:avLst/>
            </a:prstGeom>
            <a:noFill/>
          </p:spPr>
          <p:txBody>
            <a:bodyPr wrap="square" rtlCol="0">
              <a:spAutoFit/>
            </a:bodyPr>
            <a:lstStyle/>
            <a:p>
              <a:pPr algn="ctr"/>
              <a:r>
                <a:rPr lang="it-IT" sz="6000" dirty="0">
                  <a:solidFill>
                    <a:schemeClr val="bg1"/>
                  </a:solidFill>
                  <a:latin typeface="Jumble" panose="02000503000000020004" pitchFamily="2" charset="0"/>
                  <a:cs typeface="Aharoni" panose="02010803020104030203" pitchFamily="2" charset="-79"/>
                </a:rPr>
                <a:t>Scienza e tecnica nella guerra</a:t>
              </a:r>
            </a:p>
            <a:p>
              <a:pPr algn="ctr"/>
              <a:endParaRPr lang="it-IT" sz="6000" dirty="0">
                <a:solidFill>
                  <a:schemeClr val="bg1"/>
                </a:solidFill>
                <a:latin typeface="Jumble" panose="02000503000000020004" pitchFamily="2" charset="0"/>
                <a:cs typeface="Aharoni" panose="02010803020104030203" pitchFamily="2" charset="-79"/>
              </a:endParaRPr>
            </a:p>
            <a:p>
              <a:pPr algn="ctr"/>
              <a:r>
                <a:rPr lang="it-IT" sz="3200" dirty="0">
                  <a:solidFill>
                    <a:schemeClr val="bg1"/>
                  </a:solidFill>
                  <a:latin typeface="Jumble" panose="02000503000000020004" pitchFamily="2" charset="0"/>
                  <a:cs typeface="Aharoni" panose="02010803020104030203" pitchFamily="2" charset="-79"/>
                </a:rPr>
                <a:t>Lavoro svolto da Giovanni Orfano</a:t>
              </a:r>
            </a:p>
            <a:p>
              <a:pPr algn="ctr"/>
              <a:r>
                <a:rPr lang="it-IT" sz="3200" dirty="0">
                  <a:solidFill>
                    <a:schemeClr val="bg1"/>
                  </a:solidFill>
                  <a:latin typeface="Jumble" panose="02000503000000020004" pitchFamily="2" charset="0"/>
                  <a:cs typeface="Aharoni" panose="02010803020104030203" pitchFamily="2" charset="-79"/>
                </a:rPr>
                <a:t>I B I.C. M. </a:t>
              </a:r>
              <a:r>
                <a:rPr lang="it-IT" sz="3200">
                  <a:solidFill>
                    <a:schemeClr val="bg1"/>
                  </a:solidFill>
                  <a:latin typeface="Jumble" panose="02000503000000020004" pitchFamily="2" charset="0"/>
                  <a:cs typeface="Aharoni" panose="02010803020104030203" pitchFamily="2" charset="-79"/>
                </a:rPr>
                <a:t>Napoli</a:t>
              </a:r>
              <a:endParaRPr lang="it-IT" sz="3200" dirty="0">
                <a:solidFill>
                  <a:schemeClr val="bg1"/>
                </a:solidFill>
                <a:latin typeface="Jumble" panose="02000503000000020004" pitchFamily="2" charset="0"/>
                <a:cs typeface="Aharoni" panose="02010803020104030203" pitchFamily="2" charset="-79"/>
              </a:endParaRPr>
            </a:p>
          </p:txBody>
        </p:sp>
      </p:grpSp>
    </p:spTree>
    <p:extLst>
      <p:ext uri="{BB962C8B-B14F-4D97-AF65-F5344CB8AC3E}">
        <p14:creationId xmlns:p14="http://schemas.microsoft.com/office/powerpoint/2010/main" val="3571891010"/>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tx2">
            <a:lumMod val="60000"/>
            <a:lumOff val="40000"/>
          </a:schemeClr>
        </a:solidFill>
        <a:effectLst/>
      </p:bgPr>
    </p:bg>
    <p:spTree>
      <p:nvGrpSpPr>
        <p:cNvPr id="1" name=""/>
        <p:cNvGrpSpPr/>
        <p:nvPr/>
      </p:nvGrpSpPr>
      <p:grpSpPr>
        <a:xfrm>
          <a:off x="0" y="0"/>
          <a:ext cx="0" cy="0"/>
          <a:chOff x="0" y="0"/>
          <a:chExt cx="0" cy="0"/>
        </a:xfrm>
      </p:grpSpPr>
      <p:sp>
        <p:nvSpPr>
          <p:cNvPr id="3" name="Ovale 2">
            <a:extLst>
              <a:ext uri="{FF2B5EF4-FFF2-40B4-BE49-F238E27FC236}">
                <a16:creationId xmlns:a16="http://schemas.microsoft.com/office/drawing/2014/main" id="{84B1DC1B-7655-5B84-3555-2600EF3D7861}"/>
              </a:ext>
            </a:extLst>
          </p:cNvPr>
          <p:cNvSpPr/>
          <p:nvPr/>
        </p:nvSpPr>
        <p:spPr>
          <a:xfrm>
            <a:off x="-3087757" y="-5257800"/>
            <a:ext cx="18367513" cy="17373599"/>
          </a:xfrm>
          <a:prstGeom prst="ellipse">
            <a:avLst/>
          </a:prstGeom>
          <a:noFill/>
          <a:ln w="12700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t-IT" dirty="0"/>
          </a:p>
        </p:txBody>
      </p:sp>
      <p:sp>
        <p:nvSpPr>
          <p:cNvPr id="5" name="CasellaDiTesto 4">
            <a:extLst>
              <a:ext uri="{FF2B5EF4-FFF2-40B4-BE49-F238E27FC236}">
                <a16:creationId xmlns:a16="http://schemas.microsoft.com/office/drawing/2014/main" id="{0AAB9B28-B12B-1780-77BF-3554768BF974}"/>
              </a:ext>
            </a:extLst>
          </p:cNvPr>
          <p:cNvSpPr txBox="1"/>
          <p:nvPr/>
        </p:nvSpPr>
        <p:spPr>
          <a:xfrm>
            <a:off x="1195754" y="422031"/>
            <a:ext cx="9908343" cy="1754326"/>
          </a:xfrm>
          <a:prstGeom prst="rect">
            <a:avLst/>
          </a:prstGeom>
          <a:noFill/>
        </p:spPr>
        <p:txBody>
          <a:bodyPr wrap="square" rtlCol="0">
            <a:spAutoFit/>
          </a:bodyPr>
          <a:lstStyle/>
          <a:p>
            <a:r>
              <a:rPr lang="it-IT" sz="5400" dirty="0">
                <a:solidFill>
                  <a:schemeClr val="bg1"/>
                </a:solidFill>
                <a:latin typeface="Jumble" panose="02000503000000020004" pitchFamily="2" charset="0"/>
              </a:rPr>
              <a:t>COME HA INFLUITO SULLA GUERRA</a:t>
            </a:r>
          </a:p>
        </p:txBody>
      </p:sp>
      <p:sp>
        <p:nvSpPr>
          <p:cNvPr id="7" name="CasellaDiTesto 6">
            <a:extLst>
              <a:ext uri="{FF2B5EF4-FFF2-40B4-BE49-F238E27FC236}">
                <a16:creationId xmlns:a16="http://schemas.microsoft.com/office/drawing/2014/main" id="{D7190AC1-22C3-4915-6515-5FECBAD0A1D7}"/>
              </a:ext>
            </a:extLst>
          </p:cNvPr>
          <p:cNvSpPr txBox="1"/>
          <p:nvPr/>
        </p:nvSpPr>
        <p:spPr>
          <a:xfrm>
            <a:off x="1484194" y="2285074"/>
            <a:ext cx="9246358" cy="3477875"/>
          </a:xfrm>
          <a:prstGeom prst="rect">
            <a:avLst/>
          </a:prstGeom>
          <a:noFill/>
        </p:spPr>
        <p:txBody>
          <a:bodyPr wrap="square">
            <a:spAutoFit/>
          </a:bodyPr>
          <a:lstStyle/>
          <a:p>
            <a:r>
              <a:rPr lang="it-IT" sz="2000" dirty="0">
                <a:solidFill>
                  <a:schemeClr val="bg1"/>
                </a:solidFill>
                <a:latin typeface="Aharoni" panose="02010803020104030203" pitchFamily="2" charset="-79"/>
                <a:cs typeface="Aharoni" panose="02010803020104030203" pitchFamily="2" charset="-79"/>
              </a:rPr>
              <a:t>La penicillina ha influito sulla guerra in modo molto significativo infatti oltre alla creazione di elementi nocivi come le bombe atomiche la scienza ha fatto anche un grande passo avanti creando la penicillina che in sostanza è il primo farmaco  che è riuscita a curare molte ferite gravi in guerra ma anche malattie interne causate da ciò che succedeva in guerra come ad esempio nella seconda guerra mondiale gli Ebrei sopravvissuti all’uscita dai campi di concentramento sono stati poco bene per vari motivi come ad esempio la troppa fame o la scarsa igiene che li colpì nel campo di </a:t>
            </a:r>
            <a:r>
              <a:rPr lang="it-IT" sz="2000" dirty="0" err="1">
                <a:solidFill>
                  <a:schemeClr val="bg1"/>
                </a:solidFill>
                <a:latin typeface="Aharoni" panose="02010803020104030203" pitchFamily="2" charset="-79"/>
                <a:cs typeface="Aharoni" panose="02010803020104030203" pitchFamily="2" charset="-79"/>
              </a:rPr>
              <a:t>concentramento.Purtroppo</a:t>
            </a:r>
            <a:r>
              <a:rPr lang="it-IT" sz="2000" dirty="0">
                <a:solidFill>
                  <a:schemeClr val="bg1"/>
                </a:solidFill>
                <a:latin typeface="Aharoni" panose="02010803020104030203" pitchFamily="2" charset="-79"/>
                <a:cs typeface="Aharoni" panose="02010803020104030203" pitchFamily="2" charset="-79"/>
              </a:rPr>
              <a:t> ancora oggi ci sono molte guerre e sappiamo quindi che la penicillina e derivati fin dato tempi della loro creazione servono ancora oggi .</a:t>
            </a:r>
          </a:p>
        </p:txBody>
      </p:sp>
    </p:spTree>
    <p:extLst>
      <p:ext uri="{BB962C8B-B14F-4D97-AF65-F5344CB8AC3E}">
        <p14:creationId xmlns:p14="http://schemas.microsoft.com/office/powerpoint/2010/main" val="1805897945"/>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a:xfrm>
          <a:off x="0" y="0"/>
          <a:ext cx="0" cy="0"/>
          <a:chOff x="0" y="0"/>
          <a:chExt cx="0" cy="0"/>
        </a:xfrm>
      </p:grpSpPr>
      <p:grpSp>
        <p:nvGrpSpPr>
          <p:cNvPr id="2" name="Gruppo 1">
            <a:extLst>
              <a:ext uri="{FF2B5EF4-FFF2-40B4-BE49-F238E27FC236}">
                <a16:creationId xmlns:a16="http://schemas.microsoft.com/office/drawing/2014/main" id="{B1563657-501B-5FB0-E0F4-D139D44A1749}"/>
              </a:ext>
            </a:extLst>
          </p:cNvPr>
          <p:cNvGrpSpPr/>
          <p:nvPr/>
        </p:nvGrpSpPr>
        <p:grpSpPr>
          <a:xfrm>
            <a:off x="2724150" y="187779"/>
            <a:ext cx="6743700" cy="6482442"/>
            <a:chOff x="2724150" y="187779"/>
            <a:chExt cx="6743700" cy="6482442"/>
          </a:xfrm>
        </p:grpSpPr>
        <p:sp>
          <p:nvSpPr>
            <p:cNvPr id="8" name="Ovale 7">
              <a:extLst>
                <a:ext uri="{FF2B5EF4-FFF2-40B4-BE49-F238E27FC236}">
                  <a16:creationId xmlns:a16="http://schemas.microsoft.com/office/drawing/2014/main" id="{4D4F5A61-F5EB-9C31-E772-81832C2F1CA2}"/>
                </a:ext>
              </a:extLst>
            </p:cNvPr>
            <p:cNvSpPr/>
            <p:nvPr/>
          </p:nvSpPr>
          <p:spPr>
            <a:xfrm>
              <a:off x="2724150" y="187779"/>
              <a:ext cx="6743700" cy="6482442"/>
            </a:xfrm>
            <a:prstGeom prst="ellipse">
              <a:avLst/>
            </a:prstGeom>
            <a:solidFill>
              <a:srgbClr val="011841">
                <a:alpha val="40000"/>
              </a:srgbClr>
            </a:solidFill>
            <a:ln w="12700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t-IT" dirty="0"/>
            </a:p>
          </p:txBody>
        </p:sp>
        <p:sp>
          <p:nvSpPr>
            <p:cNvPr id="4" name="CasellaDiTesto 3">
              <a:extLst>
                <a:ext uri="{FF2B5EF4-FFF2-40B4-BE49-F238E27FC236}">
                  <a16:creationId xmlns:a16="http://schemas.microsoft.com/office/drawing/2014/main" id="{A675AE81-A6A1-F0D4-29C3-9363B2A91602}"/>
                </a:ext>
              </a:extLst>
            </p:cNvPr>
            <p:cNvSpPr txBox="1"/>
            <p:nvPr/>
          </p:nvSpPr>
          <p:spPr>
            <a:xfrm>
              <a:off x="4425336" y="2274838"/>
              <a:ext cx="4523014" cy="2308324"/>
            </a:xfrm>
            <a:prstGeom prst="rect">
              <a:avLst/>
            </a:prstGeom>
            <a:noFill/>
          </p:spPr>
          <p:txBody>
            <a:bodyPr wrap="square" rtlCol="0">
              <a:spAutoFit/>
            </a:bodyPr>
            <a:lstStyle/>
            <a:p>
              <a:r>
                <a:rPr lang="it-IT" sz="7200" dirty="0">
                  <a:solidFill>
                    <a:schemeClr val="bg1"/>
                  </a:solidFill>
                  <a:latin typeface="Jumble" panose="02000503000000020004" pitchFamily="2" charset="0"/>
                </a:rPr>
                <a:t>A COSA SERVE?</a:t>
              </a:r>
              <a:endParaRPr lang="it-IT" sz="7200" dirty="0">
                <a:solidFill>
                  <a:schemeClr val="bg1"/>
                </a:solidFill>
                <a:latin typeface="Aharoni" panose="02010803020104030203" pitchFamily="2" charset="-79"/>
                <a:cs typeface="Aharoni" panose="02010803020104030203" pitchFamily="2" charset="-79"/>
              </a:endParaRPr>
            </a:p>
          </p:txBody>
        </p:sp>
      </p:grpSp>
    </p:spTree>
    <p:extLst>
      <p:ext uri="{BB962C8B-B14F-4D97-AF65-F5344CB8AC3E}">
        <p14:creationId xmlns:p14="http://schemas.microsoft.com/office/powerpoint/2010/main" val="3218115615"/>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Immagine 9">
            <a:extLst>
              <a:ext uri="{FF2B5EF4-FFF2-40B4-BE49-F238E27FC236}">
                <a16:creationId xmlns:a16="http://schemas.microsoft.com/office/drawing/2014/main" id="{AFB70868-0ACA-A325-2B52-6B3F23AD9DF4}"/>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1" y="-1"/>
            <a:ext cx="12192000" cy="6858000"/>
          </a:xfrm>
          <a:prstGeom prst="rect">
            <a:avLst/>
          </a:prstGeom>
          <a:effectLst>
            <a:outerShdw blurRad="622300" dist="50800" dir="5400000" sx="98000" sy="98000" algn="ctr" rotWithShape="0">
              <a:srgbClr val="000000"/>
            </a:outerShdw>
          </a:effectLst>
        </p:spPr>
      </p:pic>
      <p:sp>
        <p:nvSpPr>
          <p:cNvPr id="3" name="Ovale 2">
            <a:extLst>
              <a:ext uri="{FF2B5EF4-FFF2-40B4-BE49-F238E27FC236}">
                <a16:creationId xmlns:a16="http://schemas.microsoft.com/office/drawing/2014/main" id="{84B1DC1B-7655-5B84-3555-2600EF3D7861}"/>
              </a:ext>
            </a:extLst>
          </p:cNvPr>
          <p:cNvSpPr/>
          <p:nvPr/>
        </p:nvSpPr>
        <p:spPr>
          <a:xfrm>
            <a:off x="-3087757" y="-5257800"/>
            <a:ext cx="18367513" cy="17373599"/>
          </a:xfrm>
          <a:prstGeom prst="ellipse">
            <a:avLst/>
          </a:prstGeom>
          <a:noFill/>
          <a:ln w="12700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t-IT" dirty="0"/>
          </a:p>
        </p:txBody>
      </p:sp>
      <p:sp>
        <p:nvSpPr>
          <p:cNvPr id="2" name="CasellaDiTesto 1">
            <a:extLst>
              <a:ext uri="{FF2B5EF4-FFF2-40B4-BE49-F238E27FC236}">
                <a16:creationId xmlns:a16="http://schemas.microsoft.com/office/drawing/2014/main" id="{BA86A2D2-5976-BCEC-970C-51E7235B5018}"/>
              </a:ext>
            </a:extLst>
          </p:cNvPr>
          <p:cNvSpPr txBox="1"/>
          <p:nvPr/>
        </p:nvSpPr>
        <p:spPr>
          <a:xfrm>
            <a:off x="2829636" y="2770237"/>
            <a:ext cx="6532728" cy="3139321"/>
          </a:xfrm>
          <a:prstGeom prst="rect">
            <a:avLst/>
          </a:prstGeom>
          <a:noFill/>
        </p:spPr>
        <p:txBody>
          <a:bodyPr wrap="square" rtlCol="0">
            <a:spAutoFit/>
          </a:bodyPr>
          <a:lstStyle/>
          <a:p>
            <a:r>
              <a:rPr lang="it-IT" dirty="0">
                <a:latin typeface="Berlin Sans FB" panose="020E0602020502020306" pitchFamily="34" charset="0"/>
              </a:rPr>
              <a:t>La penicillina viene utilizzata nel trattamento di molti tipi diversi di infezioni batteriche, ad esempio polmoniti, meningiti e infezioni della pelle, delle ossa, delle articolazioni, dello stomaco, del sangue e delle valvole cardiache. La maggior parte dei batteri è dotata di una membrana esterna che li protegge. Come gli altri antibiotici, le penicilline agiscono impedendo la formazione di questa membrana della parete cellulare, con conseguente morte dei batteri.. La penicillina è un farmaco poco tossico che al massimo può provocare reazioni allergiche , come per esempio l'orticaria. Le penicilline sono antibiotici ad azione battericida, cioè sono in grado di uccidere le cellule batteriche. </a:t>
            </a:r>
          </a:p>
        </p:txBody>
      </p:sp>
      <p:sp>
        <p:nvSpPr>
          <p:cNvPr id="6" name="Nuvola 5">
            <a:extLst>
              <a:ext uri="{FF2B5EF4-FFF2-40B4-BE49-F238E27FC236}">
                <a16:creationId xmlns:a16="http://schemas.microsoft.com/office/drawing/2014/main" id="{D5E3FB5B-AF1B-657C-B4F7-455E75B7F347}"/>
              </a:ext>
            </a:extLst>
          </p:cNvPr>
          <p:cNvSpPr/>
          <p:nvPr/>
        </p:nvSpPr>
        <p:spPr>
          <a:xfrm>
            <a:off x="4811150" y="388635"/>
            <a:ext cx="2039815" cy="1322363"/>
          </a:xfrm>
          <a:prstGeom prst="cloud">
            <a:avLst/>
          </a:prstGeom>
          <a:solidFill>
            <a:schemeClr val="bg1">
              <a:lumMod val="9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t-IT" dirty="0"/>
          </a:p>
        </p:txBody>
      </p:sp>
      <p:sp>
        <p:nvSpPr>
          <p:cNvPr id="8" name="CasellaDiTesto 7">
            <a:extLst>
              <a:ext uri="{FF2B5EF4-FFF2-40B4-BE49-F238E27FC236}">
                <a16:creationId xmlns:a16="http://schemas.microsoft.com/office/drawing/2014/main" id="{FC6D221A-CEBC-58EA-81B9-5E85311782F9}"/>
              </a:ext>
            </a:extLst>
          </p:cNvPr>
          <p:cNvSpPr txBox="1"/>
          <p:nvPr/>
        </p:nvSpPr>
        <p:spPr>
          <a:xfrm>
            <a:off x="4038268" y="1908832"/>
            <a:ext cx="4684541" cy="646331"/>
          </a:xfrm>
          <a:prstGeom prst="rect">
            <a:avLst/>
          </a:prstGeom>
          <a:noFill/>
        </p:spPr>
        <p:txBody>
          <a:bodyPr wrap="square" rtlCol="0">
            <a:spAutoFit/>
          </a:bodyPr>
          <a:lstStyle/>
          <a:p>
            <a:r>
              <a:rPr lang="it-IT" sz="3600" dirty="0">
                <a:latin typeface="Jumble" panose="02000503000000020004" pitchFamily="2" charset="0"/>
              </a:rPr>
              <a:t>A COSA SERVE?</a:t>
            </a:r>
          </a:p>
        </p:txBody>
      </p:sp>
    </p:spTree>
    <p:extLst>
      <p:ext uri="{BB962C8B-B14F-4D97-AF65-F5344CB8AC3E}">
        <p14:creationId xmlns:p14="http://schemas.microsoft.com/office/powerpoint/2010/main" val="4172990825"/>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a:xfrm>
          <a:off x="0" y="0"/>
          <a:ext cx="0" cy="0"/>
          <a:chOff x="0" y="0"/>
          <a:chExt cx="0" cy="0"/>
        </a:xfrm>
      </p:grpSpPr>
      <p:grpSp>
        <p:nvGrpSpPr>
          <p:cNvPr id="2" name="Gruppo 1">
            <a:extLst>
              <a:ext uri="{FF2B5EF4-FFF2-40B4-BE49-F238E27FC236}">
                <a16:creationId xmlns:a16="http://schemas.microsoft.com/office/drawing/2014/main" id="{B1563657-501B-5FB0-E0F4-D139D44A1749}"/>
              </a:ext>
            </a:extLst>
          </p:cNvPr>
          <p:cNvGrpSpPr/>
          <p:nvPr/>
        </p:nvGrpSpPr>
        <p:grpSpPr>
          <a:xfrm>
            <a:off x="2724150" y="187779"/>
            <a:ext cx="6743700" cy="6482442"/>
            <a:chOff x="2724150" y="187779"/>
            <a:chExt cx="6743700" cy="6482442"/>
          </a:xfrm>
        </p:grpSpPr>
        <p:sp>
          <p:nvSpPr>
            <p:cNvPr id="8" name="Ovale 7">
              <a:extLst>
                <a:ext uri="{FF2B5EF4-FFF2-40B4-BE49-F238E27FC236}">
                  <a16:creationId xmlns:a16="http://schemas.microsoft.com/office/drawing/2014/main" id="{4D4F5A61-F5EB-9C31-E772-81832C2F1CA2}"/>
                </a:ext>
              </a:extLst>
            </p:cNvPr>
            <p:cNvSpPr/>
            <p:nvPr/>
          </p:nvSpPr>
          <p:spPr>
            <a:xfrm>
              <a:off x="2724150" y="187779"/>
              <a:ext cx="6743700" cy="6482442"/>
            </a:xfrm>
            <a:prstGeom prst="ellipse">
              <a:avLst/>
            </a:prstGeom>
            <a:solidFill>
              <a:srgbClr val="011841">
                <a:alpha val="40000"/>
              </a:srgbClr>
            </a:solidFill>
            <a:ln w="12700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t-IT" dirty="0"/>
            </a:p>
          </p:txBody>
        </p:sp>
        <p:sp>
          <p:nvSpPr>
            <p:cNvPr id="4" name="CasellaDiTesto 3">
              <a:extLst>
                <a:ext uri="{FF2B5EF4-FFF2-40B4-BE49-F238E27FC236}">
                  <a16:creationId xmlns:a16="http://schemas.microsoft.com/office/drawing/2014/main" id="{A675AE81-A6A1-F0D4-29C3-9363B2A91602}"/>
                </a:ext>
              </a:extLst>
            </p:cNvPr>
            <p:cNvSpPr txBox="1"/>
            <p:nvPr/>
          </p:nvSpPr>
          <p:spPr>
            <a:xfrm>
              <a:off x="4115847" y="1567490"/>
              <a:ext cx="4523014" cy="2554545"/>
            </a:xfrm>
            <a:prstGeom prst="rect">
              <a:avLst/>
            </a:prstGeom>
            <a:noFill/>
          </p:spPr>
          <p:txBody>
            <a:bodyPr wrap="square" rtlCol="0">
              <a:spAutoFit/>
            </a:bodyPr>
            <a:lstStyle/>
            <a:p>
              <a:r>
                <a:rPr lang="it-IT" sz="7200" dirty="0">
                  <a:solidFill>
                    <a:schemeClr val="bg1"/>
                  </a:solidFill>
                </a:rPr>
                <a:t>   </a:t>
              </a:r>
              <a:r>
                <a:rPr lang="it-IT" sz="8800" dirty="0">
                  <a:solidFill>
                    <a:schemeClr val="bg1"/>
                  </a:solidFill>
                  <a:latin typeface="Jumble" panose="02000503000000020004" pitchFamily="2" charset="0"/>
                </a:rPr>
                <a:t>STORIA</a:t>
              </a:r>
              <a:endParaRPr lang="it-IT" sz="8800" dirty="0">
                <a:solidFill>
                  <a:schemeClr val="bg1"/>
                </a:solidFill>
                <a:latin typeface="Jumble" panose="02000503000000020004" pitchFamily="2" charset="0"/>
                <a:cs typeface="Aharoni" panose="02010803020104030203" pitchFamily="2" charset="-79"/>
              </a:endParaRPr>
            </a:p>
          </p:txBody>
        </p:sp>
      </p:grpSp>
    </p:spTree>
    <p:extLst>
      <p:ext uri="{BB962C8B-B14F-4D97-AF65-F5344CB8AC3E}">
        <p14:creationId xmlns:p14="http://schemas.microsoft.com/office/powerpoint/2010/main" val="182238702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racture"/>
      </p:transition>
    </mc:Choice>
    <mc:Fallback xmlns="">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magine 6">
            <a:extLst>
              <a:ext uri="{FF2B5EF4-FFF2-40B4-BE49-F238E27FC236}">
                <a16:creationId xmlns:a16="http://schemas.microsoft.com/office/drawing/2014/main" id="{8AB11B22-6386-DF06-B6E9-6343071F7F03}"/>
              </a:ext>
            </a:extLst>
          </p:cNvPr>
          <p:cNvPicPr>
            <a:picLocks noChangeAspect="1"/>
          </p:cNvPicPr>
          <p:nvPr/>
        </p:nvPicPr>
        <p:blipFill rotWithShape="1">
          <a:blip r:embed="rId2">
            <a:extLst>
              <a:ext uri="{BEBA8EAE-BF5A-486C-A8C5-ECC9F3942E4B}">
                <a14:imgProps xmlns:a14="http://schemas.microsoft.com/office/drawing/2010/main">
                  <a14:imgLayer r:embed="rId3">
                    <a14:imgEffect>
                      <a14:brightnessContrast bright="-50000"/>
                    </a14:imgEffect>
                  </a14:imgLayer>
                </a14:imgProps>
              </a:ext>
              <a:ext uri="{28A0092B-C50C-407E-A947-70E740481C1C}">
                <a14:useLocalDpi xmlns:a14="http://schemas.microsoft.com/office/drawing/2010/main" val="0"/>
              </a:ext>
            </a:extLst>
          </a:blip>
          <a:srcRect t="7320" b="7320"/>
          <a:stretch/>
        </p:blipFill>
        <p:spPr>
          <a:xfrm>
            <a:off x="-2" y="0"/>
            <a:ext cx="12192000" cy="6858000"/>
          </a:xfrm>
          <a:prstGeom prst="rect">
            <a:avLst/>
          </a:prstGeom>
        </p:spPr>
      </p:pic>
      <p:sp>
        <p:nvSpPr>
          <p:cNvPr id="3" name="Ovale 2">
            <a:extLst>
              <a:ext uri="{FF2B5EF4-FFF2-40B4-BE49-F238E27FC236}">
                <a16:creationId xmlns:a16="http://schemas.microsoft.com/office/drawing/2014/main" id="{84B1DC1B-7655-5B84-3555-2600EF3D7861}"/>
              </a:ext>
            </a:extLst>
          </p:cNvPr>
          <p:cNvSpPr/>
          <p:nvPr/>
        </p:nvSpPr>
        <p:spPr>
          <a:xfrm>
            <a:off x="-3087757" y="-5257800"/>
            <a:ext cx="18367513" cy="17373599"/>
          </a:xfrm>
          <a:prstGeom prst="ellipse">
            <a:avLst/>
          </a:prstGeom>
          <a:noFill/>
          <a:ln w="12700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t-IT" dirty="0"/>
          </a:p>
        </p:txBody>
      </p:sp>
      <p:sp>
        <p:nvSpPr>
          <p:cNvPr id="4" name="CasellaDiTesto 3">
            <a:extLst>
              <a:ext uri="{FF2B5EF4-FFF2-40B4-BE49-F238E27FC236}">
                <a16:creationId xmlns:a16="http://schemas.microsoft.com/office/drawing/2014/main" id="{5D86EEC6-B47B-9F42-A4BC-92A68FA790B5}"/>
              </a:ext>
            </a:extLst>
          </p:cNvPr>
          <p:cNvSpPr txBox="1"/>
          <p:nvPr/>
        </p:nvSpPr>
        <p:spPr>
          <a:xfrm>
            <a:off x="3493298" y="-126256"/>
            <a:ext cx="4523014" cy="3046988"/>
          </a:xfrm>
          <a:prstGeom prst="rect">
            <a:avLst/>
          </a:prstGeom>
          <a:noFill/>
        </p:spPr>
        <p:txBody>
          <a:bodyPr wrap="square" rtlCol="0">
            <a:spAutoFit/>
          </a:bodyPr>
          <a:lstStyle/>
          <a:p>
            <a:r>
              <a:rPr lang="it-IT" sz="9600" dirty="0">
                <a:solidFill>
                  <a:schemeClr val="bg1"/>
                </a:solidFill>
              </a:rPr>
              <a:t>   </a:t>
            </a:r>
            <a:r>
              <a:rPr lang="it-IT" sz="9600" dirty="0">
                <a:solidFill>
                  <a:schemeClr val="bg1"/>
                </a:solidFill>
                <a:latin typeface="Jumble" panose="02000503000000020004" pitchFamily="2" charset="0"/>
                <a:cs typeface="Aharoni" panose="02010803020104030203" pitchFamily="2" charset="-79"/>
              </a:rPr>
              <a:t>STORIA</a:t>
            </a:r>
          </a:p>
        </p:txBody>
      </p:sp>
      <p:sp>
        <p:nvSpPr>
          <p:cNvPr id="5" name="Sole 4">
            <a:extLst>
              <a:ext uri="{FF2B5EF4-FFF2-40B4-BE49-F238E27FC236}">
                <a16:creationId xmlns:a16="http://schemas.microsoft.com/office/drawing/2014/main" id="{DBD6E4FC-A716-A848-DF9D-5208CA02FA85}"/>
              </a:ext>
            </a:extLst>
          </p:cNvPr>
          <p:cNvSpPr/>
          <p:nvPr/>
        </p:nvSpPr>
        <p:spPr>
          <a:xfrm>
            <a:off x="5130237" y="1218693"/>
            <a:ext cx="1249136" cy="1200329"/>
          </a:xfrm>
          <a:prstGeom prst="sun">
            <a:avLst>
              <a:gd name="adj" fmla="val 32492"/>
            </a:avLst>
          </a:prstGeom>
          <a:solidFill>
            <a:schemeClr val="bg1"/>
          </a:solidFill>
          <a:ln cmpd="thickThin">
            <a:solidFill>
              <a:schemeClr val="bg1"/>
            </a:solidFill>
          </a:ln>
          <a:effectLst>
            <a:outerShdw blurRad="50800" dist="38100" dir="8100000" algn="tr"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2" name="CasellaDiTesto 1">
            <a:extLst>
              <a:ext uri="{FF2B5EF4-FFF2-40B4-BE49-F238E27FC236}">
                <a16:creationId xmlns:a16="http://schemas.microsoft.com/office/drawing/2014/main" id="{BA86A2D2-5976-BCEC-970C-51E7235B5018}"/>
              </a:ext>
            </a:extLst>
          </p:cNvPr>
          <p:cNvSpPr txBox="1"/>
          <p:nvPr/>
        </p:nvSpPr>
        <p:spPr>
          <a:xfrm>
            <a:off x="2615819" y="2530594"/>
            <a:ext cx="6960357" cy="4524315"/>
          </a:xfrm>
          <a:prstGeom prst="rect">
            <a:avLst/>
          </a:prstGeom>
          <a:noFill/>
        </p:spPr>
        <p:txBody>
          <a:bodyPr wrap="square" rtlCol="0">
            <a:spAutoFit/>
          </a:bodyPr>
          <a:lstStyle/>
          <a:p>
            <a:r>
              <a:rPr lang="it-IT" kern="0" spc="15" dirty="0">
                <a:solidFill>
                  <a:schemeClr val="bg1"/>
                </a:solidFill>
                <a:effectLst/>
                <a:latin typeface="Berlin Sans FB" panose="020E0602020502020306" pitchFamily="34" charset="0"/>
                <a:ea typeface="Times New Roman" panose="02020603050405020304" pitchFamily="18" charset="0"/>
                <a:cs typeface="Open Sans" panose="020B0606030504020204" pitchFamily="34" charset="0"/>
              </a:rPr>
              <a:t>Alexander Fleming è, uno scienziato che dedicò la sua vita alla ricerca e che, grazie a una semplice dimenticanza, fece una delle scoperte più importanti della medicina: la penicillina. </a:t>
            </a:r>
            <a:r>
              <a:rPr lang="it-IT" kern="100" dirty="0">
                <a:solidFill>
                  <a:schemeClr val="bg1"/>
                </a:solidFill>
                <a:effectLst/>
                <a:latin typeface="Berlin Sans FB" panose="020E0602020502020306" pitchFamily="34" charset="0"/>
                <a:ea typeface="Calibri" panose="020F0502020204030204" pitchFamily="34" charset="0"/>
                <a:cs typeface="Times New Roman" panose="02020603050405020304" pitchFamily="18" charset="0"/>
              </a:rPr>
              <a:t>Il caso volle che lo scienziato, assentatosi per qualche giorno dal proprio laboratorio, dimenticasse un piatto di coltura batterica su cui crebbe un fungo; al suo ritorno, Fleming si imbatté nella scoperta scientifica del secolo, la penicillina in realtà ha origini più antiche: non tutti forse sanno che nel 1895, il medico e ricercatore ’italiano Vincenzo Tiberio aveva già notato la capacità delle muffe di curare una serie di infezioni. Nella casa degli zii di Tiberio, l’acqua potabile era infatti fornita da un pozzo su cui frequentemente si formavano muffe. Tiberio notò che quando quest’ultime venivano raschiate via, i familiari, dopo aver bevuto l’acqua del pozzo, si ammalavano di gastroenterite; quando invece non venivano rimosse o facevano ritorno i familiari non si ammalavano o comunque guarivano.</a:t>
            </a:r>
          </a:p>
          <a:p>
            <a:endParaRPr lang="it-IT" dirty="0">
              <a:latin typeface="Berlin Sans FB" panose="020E0602020502020306" pitchFamily="34" charset="0"/>
            </a:endParaRPr>
          </a:p>
        </p:txBody>
      </p:sp>
    </p:spTree>
    <p:extLst>
      <p:ext uri="{BB962C8B-B14F-4D97-AF65-F5344CB8AC3E}">
        <p14:creationId xmlns:p14="http://schemas.microsoft.com/office/powerpoint/2010/main" val="3685438154"/>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sld>
</file>

<file path=ppt/theme/theme1.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805</TotalTime>
  <Words>834</Words>
  <Application>Microsoft Office PowerPoint</Application>
  <PresentationFormat>Widescreen</PresentationFormat>
  <Paragraphs>20</Paragraphs>
  <Slides>12</Slides>
  <Notes>0</Notes>
  <HiddenSlides>0</HiddenSlides>
  <MMClips>1</MMClips>
  <ScaleCrop>false</ScaleCrop>
  <HeadingPairs>
    <vt:vector size="6" baseType="variant">
      <vt:variant>
        <vt:lpstr>Caratteri utilizzati</vt:lpstr>
      </vt:variant>
      <vt:variant>
        <vt:i4>6</vt:i4>
      </vt:variant>
      <vt:variant>
        <vt:lpstr>Tema</vt:lpstr>
      </vt:variant>
      <vt:variant>
        <vt:i4>1</vt:i4>
      </vt:variant>
      <vt:variant>
        <vt:lpstr>Titoli diapositive</vt:lpstr>
      </vt:variant>
      <vt:variant>
        <vt:i4>12</vt:i4>
      </vt:variant>
    </vt:vector>
  </HeadingPairs>
  <TitlesOfParts>
    <vt:vector size="19" baseType="lpstr">
      <vt:lpstr>Aharoni</vt:lpstr>
      <vt:lpstr>Arial</vt:lpstr>
      <vt:lpstr>Berlin Sans FB</vt:lpstr>
      <vt:lpstr>Calibri</vt:lpstr>
      <vt:lpstr>Calibri Light</vt:lpstr>
      <vt:lpstr>Jumble</vt:lpstr>
      <vt:lpstr>Tema di Office</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Presentazione standard di PowerPoint</dc:title>
  <dc:creator>PC1</dc:creator>
  <cp:lastModifiedBy>Di lorenzo Di Lorenzo</cp:lastModifiedBy>
  <cp:revision>11</cp:revision>
  <dcterms:created xsi:type="dcterms:W3CDTF">2024-03-23T12:17:57Z</dcterms:created>
  <dcterms:modified xsi:type="dcterms:W3CDTF">2024-04-15T15:33:29Z</dcterms:modified>
</cp:coreProperties>
</file>