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6"/>
  </p:notesMasterIdLst>
  <p:sldIdLst>
    <p:sldId id="256" r:id="rId2"/>
    <p:sldId id="257" r:id="rId3"/>
    <p:sldId id="274" r:id="rId4"/>
    <p:sldId id="259" r:id="rId5"/>
    <p:sldId id="261" r:id="rId6"/>
    <p:sldId id="260"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4" r:id="rId20"/>
    <p:sldId id="315" r:id="rId21"/>
    <p:sldId id="316" r:id="rId22"/>
    <p:sldId id="262" r:id="rId23"/>
    <p:sldId id="263" r:id="rId24"/>
    <p:sldId id="317" r:id="rId25"/>
  </p:sldIdLst>
  <p:sldSz cx="9144000" cy="5143500" type="screen16x9"/>
  <p:notesSz cx="6858000" cy="9144000"/>
  <p:embeddedFontLst>
    <p:embeddedFont>
      <p:font typeface="Indie Flower" panose="020B0604020202020204" charset="0"/>
      <p:regular r:id="rId27"/>
    </p:embeddedFont>
    <p:embeddedFont>
      <p:font typeface="Lato" panose="020F0502020204030203"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2BD0AC-2F67-4928-875E-49BE7C1F6275}">
  <a:tblStyle styleId="{5B2BD0AC-2F67-4928-875E-49BE7C1F62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84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23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93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323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88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72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801101eb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801101eb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57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99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759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98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801101eb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801101eb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63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0294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528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7309b6ffc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7309b6ffc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97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801101eb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801101eb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822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98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2842400" y="2100233"/>
            <a:ext cx="3459300" cy="420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ctrTitle"/>
          </p:nvPr>
        </p:nvSpPr>
        <p:spPr>
          <a:xfrm>
            <a:off x="1604000" y="566753"/>
            <a:ext cx="5935800" cy="15078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5">
  <p:cSld name="CUSTOM_8">
    <p:spTree>
      <p:nvGrpSpPr>
        <p:cNvPr id="1" name="Shape 330"/>
        <p:cNvGrpSpPr/>
        <p:nvPr/>
      </p:nvGrpSpPr>
      <p:grpSpPr>
        <a:xfrm>
          <a:off x="0" y="0"/>
          <a:ext cx="0" cy="0"/>
          <a:chOff x="0" y="0"/>
          <a:chExt cx="0" cy="0"/>
        </a:xfrm>
      </p:grpSpPr>
      <p:sp>
        <p:nvSpPr>
          <p:cNvPr id="331" name="Google Shape;331;p25"/>
          <p:cNvSpPr txBox="1">
            <a:spLocks noGrp="1"/>
          </p:cNvSpPr>
          <p:nvPr>
            <p:ph type="title"/>
          </p:nvPr>
        </p:nvSpPr>
        <p:spPr>
          <a:xfrm>
            <a:off x="3643950" y="1964400"/>
            <a:ext cx="1856100" cy="1214700"/>
          </a:xfrm>
          <a:prstGeom prst="rect">
            <a:avLst/>
          </a:prstGeom>
          <a:noFill/>
          <a:ln>
            <a:noFill/>
          </a:ln>
        </p:spPr>
        <p:txBody>
          <a:bodyPr spcFirstLastPara="1" wrap="square" lIns="91425" tIns="91425" rIns="91425" bIns="91425" anchor="ctr" anchorCtr="0">
            <a:noAutofit/>
          </a:bodyPr>
          <a:lstStyle>
            <a:lvl1pPr lvl="0" algn="ctr"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32" name="Google Shape;332;p25"/>
          <p:cNvGrpSpPr/>
          <p:nvPr/>
        </p:nvGrpSpPr>
        <p:grpSpPr>
          <a:xfrm>
            <a:off x="7584603" y="357449"/>
            <a:ext cx="1147383" cy="1136361"/>
            <a:chOff x="7584603" y="357449"/>
            <a:chExt cx="1147383" cy="1136361"/>
          </a:xfrm>
        </p:grpSpPr>
        <p:sp>
          <p:nvSpPr>
            <p:cNvPr id="333" name="Google Shape;333;p25"/>
            <p:cNvSpPr/>
            <p:nvPr/>
          </p:nvSpPr>
          <p:spPr>
            <a:xfrm>
              <a:off x="7584603" y="357449"/>
              <a:ext cx="1147383" cy="1136361"/>
            </a:xfrm>
            <a:custGeom>
              <a:avLst/>
              <a:gdLst/>
              <a:ahLst/>
              <a:cxnLst/>
              <a:rect l="l" t="t" r="r" b="b"/>
              <a:pathLst>
                <a:path w="35185" h="34847" extrusionOk="0">
                  <a:moveTo>
                    <a:pt x="31247" y="526"/>
                  </a:moveTo>
                  <a:cubicBezTo>
                    <a:pt x="31986" y="526"/>
                    <a:pt x="32753" y="802"/>
                    <a:pt x="33411" y="1444"/>
                  </a:cubicBezTo>
                  <a:cubicBezTo>
                    <a:pt x="34425" y="2426"/>
                    <a:pt x="34646" y="3914"/>
                    <a:pt x="33981" y="5149"/>
                  </a:cubicBezTo>
                  <a:cubicBezTo>
                    <a:pt x="33433" y="6103"/>
                    <a:pt x="32381" y="6824"/>
                    <a:pt x="31314" y="6824"/>
                  </a:cubicBezTo>
                  <a:cubicBezTo>
                    <a:pt x="30964" y="6824"/>
                    <a:pt x="30612" y="6746"/>
                    <a:pt x="30276" y="6574"/>
                  </a:cubicBezTo>
                  <a:cubicBezTo>
                    <a:pt x="30561" y="6289"/>
                    <a:pt x="30846" y="5973"/>
                    <a:pt x="31163" y="5688"/>
                  </a:cubicBezTo>
                  <a:cubicBezTo>
                    <a:pt x="31321" y="5529"/>
                    <a:pt x="31195" y="5371"/>
                    <a:pt x="31068" y="5308"/>
                  </a:cubicBezTo>
                  <a:cubicBezTo>
                    <a:pt x="31095" y="4756"/>
                    <a:pt x="30667" y="4157"/>
                    <a:pt x="30138" y="4157"/>
                  </a:cubicBezTo>
                  <a:cubicBezTo>
                    <a:pt x="30059" y="4157"/>
                    <a:pt x="29978" y="4170"/>
                    <a:pt x="29896" y="4199"/>
                  </a:cubicBezTo>
                  <a:cubicBezTo>
                    <a:pt x="29801" y="4231"/>
                    <a:pt x="29801" y="4231"/>
                    <a:pt x="29769" y="4263"/>
                  </a:cubicBezTo>
                  <a:cubicBezTo>
                    <a:pt x="29730" y="4249"/>
                    <a:pt x="29696" y="4242"/>
                    <a:pt x="29663" y="4242"/>
                  </a:cubicBezTo>
                  <a:cubicBezTo>
                    <a:pt x="29617" y="4242"/>
                    <a:pt x="29572" y="4257"/>
                    <a:pt x="29516" y="4294"/>
                  </a:cubicBezTo>
                  <a:cubicBezTo>
                    <a:pt x="29263" y="4548"/>
                    <a:pt x="28946" y="4833"/>
                    <a:pt x="28661" y="5086"/>
                  </a:cubicBezTo>
                  <a:cubicBezTo>
                    <a:pt x="28693" y="5054"/>
                    <a:pt x="28693" y="5023"/>
                    <a:pt x="28661" y="4991"/>
                  </a:cubicBezTo>
                  <a:cubicBezTo>
                    <a:pt x="27331" y="2681"/>
                    <a:pt x="29181" y="526"/>
                    <a:pt x="31247" y="526"/>
                  </a:cubicBezTo>
                  <a:close/>
                  <a:moveTo>
                    <a:pt x="29928" y="4516"/>
                  </a:moveTo>
                  <a:cubicBezTo>
                    <a:pt x="30403" y="4579"/>
                    <a:pt x="30751" y="4864"/>
                    <a:pt x="30751" y="5339"/>
                  </a:cubicBezTo>
                  <a:cubicBezTo>
                    <a:pt x="28629" y="7398"/>
                    <a:pt x="26128" y="9456"/>
                    <a:pt x="24417" y="11926"/>
                  </a:cubicBezTo>
                  <a:cubicBezTo>
                    <a:pt x="24132" y="11610"/>
                    <a:pt x="23847" y="11325"/>
                    <a:pt x="23467" y="11071"/>
                  </a:cubicBezTo>
                  <a:cubicBezTo>
                    <a:pt x="25684" y="9013"/>
                    <a:pt x="27711" y="6701"/>
                    <a:pt x="29896" y="4579"/>
                  </a:cubicBezTo>
                  <a:cubicBezTo>
                    <a:pt x="29896" y="4548"/>
                    <a:pt x="29928" y="4548"/>
                    <a:pt x="29928" y="4516"/>
                  </a:cubicBezTo>
                  <a:close/>
                  <a:moveTo>
                    <a:pt x="6685" y="12082"/>
                  </a:moveTo>
                  <a:cubicBezTo>
                    <a:pt x="6746" y="12082"/>
                    <a:pt x="6809" y="12093"/>
                    <a:pt x="6873" y="12116"/>
                  </a:cubicBezTo>
                  <a:lnTo>
                    <a:pt x="6936" y="12116"/>
                  </a:lnTo>
                  <a:cubicBezTo>
                    <a:pt x="9375" y="12940"/>
                    <a:pt x="11908" y="13478"/>
                    <a:pt x="14473" y="13637"/>
                  </a:cubicBezTo>
                  <a:cubicBezTo>
                    <a:pt x="14473" y="13827"/>
                    <a:pt x="14568" y="13890"/>
                    <a:pt x="14568" y="13922"/>
                  </a:cubicBezTo>
                  <a:cubicBezTo>
                    <a:pt x="14442" y="14270"/>
                    <a:pt x="14378" y="14587"/>
                    <a:pt x="14283" y="14967"/>
                  </a:cubicBezTo>
                  <a:cubicBezTo>
                    <a:pt x="14283" y="14935"/>
                    <a:pt x="14283" y="14935"/>
                    <a:pt x="14252" y="14935"/>
                  </a:cubicBezTo>
                  <a:cubicBezTo>
                    <a:pt x="11560" y="14365"/>
                    <a:pt x="8900" y="13763"/>
                    <a:pt x="6271" y="13066"/>
                  </a:cubicBezTo>
                  <a:lnTo>
                    <a:pt x="6144" y="13066"/>
                  </a:lnTo>
                  <a:lnTo>
                    <a:pt x="6144" y="12971"/>
                  </a:lnTo>
                  <a:cubicBezTo>
                    <a:pt x="5923" y="12611"/>
                    <a:pt x="6258" y="12082"/>
                    <a:pt x="6685" y="12082"/>
                  </a:cubicBezTo>
                  <a:close/>
                  <a:moveTo>
                    <a:pt x="4968" y="9410"/>
                  </a:moveTo>
                  <a:cubicBezTo>
                    <a:pt x="6337" y="9410"/>
                    <a:pt x="7580" y="10419"/>
                    <a:pt x="7664" y="11831"/>
                  </a:cubicBezTo>
                  <a:cubicBezTo>
                    <a:pt x="7348" y="11705"/>
                    <a:pt x="6999" y="11610"/>
                    <a:pt x="6651" y="11483"/>
                  </a:cubicBezTo>
                  <a:cubicBezTo>
                    <a:pt x="6619" y="11467"/>
                    <a:pt x="6589" y="11460"/>
                    <a:pt x="6559" y="11460"/>
                  </a:cubicBezTo>
                  <a:cubicBezTo>
                    <a:pt x="6414" y="11460"/>
                    <a:pt x="6308" y="11636"/>
                    <a:pt x="6334" y="11768"/>
                  </a:cubicBezTo>
                  <a:cubicBezTo>
                    <a:pt x="5828" y="11990"/>
                    <a:pt x="5511" y="12718"/>
                    <a:pt x="5891" y="13193"/>
                  </a:cubicBezTo>
                  <a:cubicBezTo>
                    <a:pt x="5891" y="13225"/>
                    <a:pt x="5954" y="13225"/>
                    <a:pt x="5986" y="13225"/>
                  </a:cubicBezTo>
                  <a:cubicBezTo>
                    <a:pt x="5954" y="13351"/>
                    <a:pt x="5986" y="13542"/>
                    <a:pt x="6144" y="13573"/>
                  </a:cubicBezTo>
                  <a:cubicBezTo>
                    <a:pt x="6619" y="13732"/>
                    <a:pt x="7094" y="13890"/>
                    <a:pt x="7569" y="14017"/>
                  </a:cubicBezTo>
                  <a:cubicBezTo>
                    <a:pt x="6707" y="14909"/>
                    <a:pt x="5636" y="15443"/>
                    <a:pt x="4384" y="15443"/>
                  </a:cubicBezTo>
                  <a:cubicBezTo>
                    <a:pt x="4348" y="15443"/>
                    <a:pt x="4312" y="15443"/>
                    <a:pt x="4276" y="15442"/>
                  </a:cubicBezTo>
                  <a:cubicBezTo>
                    <a:pt x="2502" y="15410"/>
                    <a:pt x="286" y="14048"/>
                    <a:pt x="1299" y="11990"/>
                  </a:cubicBezTo>
                  <a:cubicBezTo>
                    <a:pt x="1932" y="10755"/>
                    <a:pt x="3104" y="9710"/>
                    <a:pt x="4466" y="9456"/>
                  </a:cubicBezTo>
                  <a:cubicBezTo>
                    <a:pt x="4634" y="9425"/>
                    <a:pt x="4802" y="9410"/>
                    <a:pt x="4968" y="9410"/>
                  </a:cubicBezTo>
                  <a:close/>
                  <a:moveTo>
                    <a:pt x="19707" y="10709"/>
                  </a:moveTo>
                  <a:cubicBezTo>
                    <a:pt x="21351" y="10709"/>
                    <a:pt x="23015" y="11239"/>
                    <a:pt x="23942" y="12180"/>
                  </a:cubicBezTo>
                  <a:cubicBezTo>
                    <a:pt x="25842" y="14143"/>
                    <a:pt x="26159" y="17563"/>
                    <a:pt x="24259" y="19622"/>
                  </a:cubicBezTo>
                  <a:cubicBezTo>
                    <a:pt x="23176" y="20805"/>
                    <a:pt x="21573" y="21493"/>
                    <a:pt x="19988" y="21493"/>
                  </a:cubicBezTo>
                  <a:cubicBezTo>
                    <a:pt x="19070" y="21493"/>
                    <a:pt x="18157" y="21262"/>
                    <a:pt x="17355" y="20762"/>
                  </a:cubicBezTo>
                  <a:cubicBezTo>
                    <a:pt x="15012" y="19337"/>
                    <a:pt x="14252" y="16423"/>
                    <a:pt x="15012" y="13922"/>
                  </a:cubicBezTo>
                  <a:cubicBezTo>
                    <a:pt x="15012" y="13890"/>
                    <a:pt x="15043" y="13858"/>
                    <a:pt x="15043" y="13795"/>
                  </a:cubicBezTo>
                  <a:cubicBezTo>
                    <a:pt x="15075" y="13763"/>
                    <a:pt x="15075" y="13732"/>
                    <a:pt x="15075" y="13700"/>
                  </a:cubicBezTo>
                  <a:lnTo>
                    <a:pt x="15075" y="13637"/>
                  </a:lnTo>
                  <a:lnTo>
                    <a:pt x="15075" y="13605"/>
                  </a:lnTo>
                  <a:cubicBezTo>
                    <a:pt x="15503" y="11590"/>
                    <a:pt x="17588" y="10709"/>
                    <a:pt x="19707" y="10709"/>
                  </a:cubicBezTo>
                  <a:close/>
                  <a:moveTo>
                    <a:pt x="22359" y="21522"/>
                  </a:moveTo>
                  <a:cubicBezTo>
                    <a:pt x="23151" y="24214"/>
                    <a:pt x="24132" y="26969"/>
                    <a:pt x="25209" y="29566"/>
                  </a:cubicBezTo>
                  <a:cubicBezTo>
                    <a:pt x="25177" y="29566"/>
                    <a:pt x="25146" y="29598"/>
                    <a:pt x="25146" y="29661"/>
                  </a:cubicBezTo>
                  <a:cubicBezTo>
                    <a:pt x="25070" y="29962"/>
                    <a:pt x="24756" y="30184"/>
                    <a:pt x="24456" y="30184"/>
                  </a:cubicBezTo>
                  <a:cubicBezTo>
                    <a:pt x="24377" y="30184"/>
                    <a:pt x="24300" y="30169"/>
                    <a:pt x="24227" y="30136"/>
                  </a:cubicBezTo>
                  <a:cubicBezTo>
                    <a:pt x="23341" y="27317"/>
                    <a:pt x="21916" y="24626"/>
                    <a:pt x="20807" y="21934"/>
                  </a:cubicBezTo>
                  <a:cubicBezTo>
                    <a:pt x="21345" y="21839"/>
                    <a:pt x="21852" y="21744"/>
                    <a:pt x="22359" y="21522"/>
                  </a:cubicBezTo>
                  <a:close/>
                  <a:moveTo>
                    <a:pt x="23309" y="28901"/>
                  </a:moveTo>
                  <a:cubicBezTo>
                    <a:pt x="23499" y="29249"/>
                    <a:pt x="23721" y="29598"/>
                    <a:pt x="23942" y="29946"/>
                  </a:cubicBezTo>
                  <a:cubicBezTo>
                    <a:pt x="23879" y="29946"/>
                    <a:pt x="23847" y="30041"/>
                    <a:pt x="23879" y="30104"/>
                  </a:cubicBezTo>
                  <a:cubicBezTo>
                    <a:pt x="24046" y="30349"/>
                    <a:pt x="24308" y="30458"/>
                    <a:pt x="24575" y="30458"/>
                  </a:cubicBezTo>
                  <a:cubicBezTo>
                    <a:pt x="24964" y="30458"/>
                    <a:pt x="25363" y="30227"/>
                    <a:pt x="25494" y="29851"/>
                  </a:cubicBezTo>
                  <a:cubicBezTo>
                    <a:pt x="25507" y="29854"/>
                    <a:pt x="25521" y="29856"/>
                    <a:pt x="25535" y="29856"/>
                  </a:cubicBezTo>
                  <a:cubicBezTo>
                    <a:pt x="25651" y="29856"/>
                    <a:pt x="25773" y="29739"/>
                    <a:pt x="25716" y="29598"/>
                  </a:cubicBezTo>
                  <a:cubicBezTo>
                    <a:pt x="25652" y="29408"/>
                    <a:pt x="25621" y="29218"/>
                    <a:pt x="25526" y="29028"/>
                  </a:cubicBezTo>
                  <a:lnTo>
                    <a:pt x="25526" y="29028"/>
                  </a:lnTo>
                  <a:cubicBezTo>
                    <a:pt x="28465" y="30366"/>
                    <a:pt x="26832" y="34351"/>
                    <a:pt x="24091" y="34351"/>
                  </a:cubicBezTo>
                  <a:cubicBezTo>
                    <a:pt x="23849" y="34351"/>
                    <a:pt x="23598" y="34320"/>
                    <a:pt x="23341" y="34253"/>
                  </a:cubicBezTo>
                  <a:cubicBezTo>
                    <a:pt x="22042" y="33873"/>
                    <a:pt x="21092" y="32606"/>
                    <a:pt x="21472" y="31276"/>
                  </a:cubicBezTo>
                  <a:cubicBezTo>
                    <a:pt x="21694" y="30231"/>
                    <a:pt x="22486" y="29471"/>
                    <a:pt x="23309" y="28901"/>
                  </a:cubicBezTo>
                  <a:close/>
                  <a:moveTo>
                    <a:pt x="31188" y="0"/>
                  </a:moveTo>
                  <a:cubicBezTo>
                    <a:pt x="30448" y="0"/>
                    <a:pt x="29710" y="242"/>
                    <a:pt x="29104" y="747"/>
                  </a:cubicBezTo>
                  <a:cubicBezTo>
                    <a:pt x="27679" y="1824"/>
                    <a:pt x="27394" y="3756"/>
                    <a:pt x="28471" y="5181"/>
                  </a:cubicBezTo>
                  <a:cubicBezTo>
                    <a:pt x="28503" y="5213"/>
                    <a:pt x="28534" y="5213"/>
                    <a:pt x="28598" y="5213"/>
                  </a:cubicBezTo>
                  <a:cubicBezTo>
                    <a:pt x="26666" y="7018"/>
                    <a:pt x="24766" y="8855"/>
                    <a:pt x="23309" y="10976"/>
                  </a:cubicBezTo>
                  <a:cubicBezTo>
                    <a:pt x="22410" y="10421"/>
                    <a:pt x="21172" y="10131"/>
                    <a:pt x="19909" y="10131"/>
                  </a:cubicBezTo>
                  <a:cubicBezTo>
                    <a:pt x="17567" y="10131"/>
                    <a:pt x="15135" y="11128"/>
                    <a:pt x="14600" y="13288"/>
                  </a:cubicBezTo>
                  <a:cubicBezTo>
                    <a:pt x="12415" y="12971"/>
                    <a:pt x="10325" y="12591"/>
                    <a:pt x="8234" y="11990"/>
                  </a:cubicBezTo>
                  <a:cubicBezTo>
                    <a:pt x="8234" y="10280"/>
                    <a:pt x="6809" y="8950"/>
                    <a:pt x="5131" y="8855"/>
                  </a:cubicBezTo>
                  <a:cubicBezTo>
                    <a:pt x="5076" y="8852"/>
                    <a:pt x="5020" y="8850"/>
                    <a:pt x="4965" y="8850"/>
                  </a:cubicBezTo>
                  <a:cubicBezTo>
                    <a:pt x="3098" y="8850"/>
                    <a:pt x="1406" y="10393"/>
                    <a:pt x="729" y="12085"/>
                  </a:cubicBezTo>
                  <a:cubicBezTo>
                    <a:pt x="1" y="13890"/>
                    <a:pt x="1552" y="15442"/>
                    <a:pt x="3262" y="15822"/>
                  </a:cubicBezTo>
                  <a:cubicBezTo>
                    <a:pt x="3636" y="15915"/>
                    <a:pt x="4016" y="15961"/>
                    <a:pt x="4394" y="15961"/>
                  </a:cubicBezTo>
                  <a:cubicBezTo>
                    <a:pt x="5811" y="15961"/>
                    <a:pt x="7194" y="15318"/>
                    <a:pt x="8044" y="14143"/>
                  </a:cubicBezTo>
                  <a:cubicBezTo>
                    <a:pt x="10103" y="14682"/>
                    <a:pt x="12193" y="15093"/>
                    <a:pt x="14283" y="15315"/>
                  </a:cubicBezTo>
                  <a:lnTo>
                    <a:pt x="14378" y="15315"/>
                  </a:lnTo>
                  <a:cubicBezTo>
                    <a:pt x="14093" y="17785"/>
                    <a:pt x="15297" y="20319"/>
                    <a:pt x="17545" y="21459"/>
                  </a:cubicBezTo>
                  <a:cubicBezTo>
                    <a:pt x="18256" y="21828"/>
                    <a:pt x="19099" y="22021"/>
                    <a:pt x="19927" y="22021"/>
                  </a:cubicBezTo>
                  <a:cubicBezTo>
                    <a:pt x="20095" y="22021"/>
                    <a:pt x="20262" y="22013"/>
                    <a:pt x="20427" y="21997"/>
                  </a:cubicBezTo>
                  <a:lnTo>
                    <a:pt x="20427" y="22060"/>
                  </a:lnTo>
                  <a:cubicBezTo>
                    <a:pt x="21250" y="24182"/>
                    <a:pt x="22106" y="26494"/>
                    <a:pt x="23214" y="28584"/>
                  </a:cubicBezTo>
                  <a:cubicBezTo>
                    <a:pt x="21979" y="29218"/>
                    <a:pt x="20902" y="30484"/>
                    <a:pt x="20902" y="31909"/>
                  </a:cubicBezTo>
                  <a:cubicBezTo>
                    <a:pt x="20870" y="33493"/>
                    <a:pt x="22232" y="34665"/>
                    <a:pt x="23752" y="34823"/>
                  </a:cubicBezTo>
                  <a:cubicBezTo>
                    <a:pt x="23890" y="34839"/>
                    <a:pt x="24025" y="34847"/>
                    <a:pt x="24158" y="34847"/>
                  </a:cubicBezTo>
                  <a:cubicBezTo>
                    <a:pt x="27446" y="34847"/>
                    <a:pt x="29158" y="30106"/>
                    <a:pt x="25779" y="28584"/>
                  </a:cubicBezTo>
                  <a:cubicBezTo>
                    <a:pt x="25734" y="28557"/>
                    <a:pt x="25692" y="28546"/>
                    <a:pt x="25652" y="28546"/>
                  </a:cubicBezTo>
                  <a:cubicBezTo>
                    <a:pt x="25552" y="28546"/>
                    <a:pt x="25467" y="28620"/>
                    <a:pt x="25399" y="28711"/>
                  </a:cubicBezTo>
                  <a:cubicBezTo>
                    <a:pt x="24607" y="26241"/>
                    <a:pt x="23657" y="23739"/>
                    <a:pt x="22644" y="21427"/>
                  </a:cubicBezTo>
                  <a:cubicBezTo>
                    <a:pt x="23752" y="20952"/>
                    <a:pt x="24702" y="20097"/>
                    <a:pt x="25336" y="19052"/>
                  </a:cubicBezTo>
                  <a:cubicBezTo>
                    <a:pt x="26603" y="16867"/>
                    <a:pt x="26159" y="13922"/>
                    <a:pt x="24544" y="12085"/>
                  </a:cubicBezTo>
                  <a:cubicBezTo>
                    <a:pt x="26476" y="10565"/>
                    <a:pt x="28186" y="8665"/>
                    <a:pt x="29928" y="6891"/>
                  </a:cubicBezTo>
                  <a:cubicBezTo>
                    <a:pt x="30369" y="7179"/>
                    <a:pt x="30850" y="7307"/>
                    <a:pt x="31333" y="7307"/>
                  </a:cubicBezTo>
                  <a:cubicBezTo>
                    <a:pt x="32445" y="7307"/>
                    <a:pt x="33563" y="6628"/>
                    <a:pt x="34203" y="5656"/>
                  </a:cubicBezTo>
                  <a:cubicBezTo>
                    <a:pt x="35185" y="4168"/>
                    <a:pt x="34995" y="2204"/>
                    <a:pt x="33633" y="1001"/>
                  </a:cubicBezTo>
                  <a:cubicBezTo>
                    <a:pt x="32961" y="346"/>
                    <a:pt x="32073" y="0"/>
                    <a:pt x="3118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a:off x="8476161" y="373525"/>
              <a:ext cx="239325" cy="204563"/>
            </a:xfrm>
            <a:custGeom>
              <a:avLst/>
              <a:gdLst/>
              <a:ahLst/>
              <a:cxnLst/>
              <a:rect l="l" t="t" r="r" b="b"/>
              <a:pathLst>
                <a:path w="7339" h="6273" extrusionOk="0">
                  <a:moveTo>
                    <a:pt x="5240" y="1905"/>
                  </a:moveTo>
                  <a:cubicBezTo>
                    <a:pt x="5280" y="1905"/>
                    <a:pt x="5318" y="1923"/>
                    <a:pt x="5343" y="1964"/>
                  </a:cubicBezTo>
                  <a:cubicBezTo>
                    <a:pt x="5786" y="2471"/>
                    <a:pt x="5755" y="3263"/>
                    <a:pt x="5343" y="3833"/>
                  </a:cubicBezTo>
                  <a:cubicBezTo>
                    <a:pt x="5323" y="3853"/>
                    <a:pt x="5299" y="3862"/>
                    <a:pt x="5274" y="3862"/>
                  </a:cubicBezTo>
                  <a:cubicBezTo>
                    <a:pt x="5180" y="3862"/>
                    <a:pt x="5071" y="3736"/>
                    <a:pt x="5121" y="3611"/>
                  </a:cubicBezTo>
                  <a:cubicBezTo>
                    <a:pt x="5438" y="3136"/>
                    <a:pt x="5406" y="2629"/>
                    <a:pt x="5090" y="2186"/>
                  </a:cubicBezTo>
                  <a:cubicBezTo>
                    <a:pt x="4996" y="2046"/>
                    <a:pt x="5127" y="1905"/>
                    <a:pt x="5240" y="1905"/>
                  </a:cubicBezTo>
                  <a:close/>
                  <a:moveTo>
                    <a:pt x="6000" y="2469"/>
                  </a:moveTo>
                  <a:cubicBezTo>
                    <a:pt x="6058" y="2469"/>
                    <a:pt x="6112" y="2490"/>
                    <a:pt x="6135" y="2534"/>
                  </a:cubicBezTo>
                  <a:cubicBezTo>
                    <a:pt x="6578" y="3231"/>
                    <a:pt x="6293" y="4213"/>
                    <a:pt x="5723" y="4688"/>
                  </a:cubicBezTo>
                  <a:cubicBezTo>
                    <a:pt x="5696" y="4715"/>
                    <a:pt x="5666" y="4726"/>
                    <a:pt x="5637" y="4726"/>
                  </a:cubicBezTo>
                  <a:cubicBezTo>
                    <a:pt x="5528" y="4726"/>
                    <a:pt x="5427" y="4573"/>
                    <a:pt x="5501" y="4498"/>
                  </a:cubicBezTo>
                  <a:cubicBezTo>
                    <a:pt x="6071" y="3960"/>
                    <a:pt x="6071" y="3294"/>
                    <a:pt x="5818" y="2661"/>
                  </a:cubicBezTo>
                  <a:cubicBezTo>
                    <a:pt x="5777" y="2538"/>
                    <a:pt x="5895" y="2469"/>
                    <a:pt x="6000" y="2469"/>
                  </a:cubicBezTo>
                  <a:close/>
                  <a:moveTo>
                    <a:pt x="3929" y="1"/>
                  </a:moveTo>
                  <a:cubicBezTo>
                    <a:pt x="1857" y="1"/>
                    <a:pt x="1" y="2142"/>
                    <a:pt x="1353" y="4403"/>
                  </a:cubicBezTo>
                  <a:lnTo>
                    <a:pt x="1353" y="4530"/>
                  </a:lnTo>
                  <a:cubicBezTo>
                    <a:pt x="1638" y="4308"/>
                    <a:pt x="1954" y="4023"/>
                    <a:pt x="2239" y="3738"/>
                  </a:cubicBezTo>
                  <a:cubicBezTo>
                    <a:pt x="2284" y="3715"/>
                    <a:pt x="2345" y="3693"/>
                    <a:pt x="2399" y="3693"/>
                  </a:cubicBezTo>
                  <a:cubicBezTo>
                    <a:pt x="2421" y="3693"/>
                    <a:pt x="2443" y="3697"/>
                    <a:pt x="2461" y="3706"/>
                  </a:cubicBezTo>
                  <a:cubicBezTo>
                    <a:pt x="2493" y="3675"/>
                    <a:pt x="2556" y="3611"/>
                    <a:pt x="2588" y="3611"/>
                  </a:cubicBezTo>
                  <a:cubicBezTo>
                    <a:pt x="2650" y="3596"/>
                    <a:pt x="2711" y="3588"/>
                    <a:pt x="2771" y="3588"/>
                  </a:cubicBezTo>
                  <a:cubicBezTo>
                    <a:pt x="3322" y="3588"/>
                    <a:pt x="3760" y="4205"/>
                    <a:pt x="3760" y="4720"/>
                  </a:cubicBezTo>
                  <a:cubicBezTo>
                    <a:pt x="3886" y="4815"/>
                    <a:pt x="4013" y="5005"/>
                    <a:pt x="3855" y="5131"/>
                  </a:cubicBezTo>
                  <a:lnTo>
                    <a:pt x="2968" y="5986"/>
                  </a:lnTo>
                  <a:cubicBezTo>
                    <a:pt x="3323" y="6184"/>
                    <a:pt x="3695" y="6273"/>
                    <a:pt x="4064" y="6273"/>
                  </a:cubicBezTo>
                  <a:cubicBezTo>
                    <a:pt x="5111" y="6273"/>
                    <a:pt x="6135" y="5561"/>
                    <a:pt x="6673" y="4625"/>
                  </a:cubicBezTo>
                  <a:cubicBezTo>
                    <a:pt x="7338" y="3389"/>
                    <a:pt x="7085" y="1933"/>
                    <a:pt x="6103" y="919"/>
                  </a:cubicBezTo>
                  <a:cubicBezTo>
                    <a:pt x="5443" y="276"/>
                    <a:pt x="4672" y="1"/>
                    <a:pt x="3929"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p:nvPr/>
          </p:nvSpPr>
          <p:spPr>
            <a:xfrm>
              <a:off x="8653396" y="454268"/>
              <a:ext cx="37306" cy="73503"/>
            </a:xfrm>
            <a:custGeom>
              <a:avLst/>
              <a:gdLst/>
              <a:ahLst/>
              <a:cxnLst/>
              <a:rect l="l" t="t" r="r" b="b"/>
              <a:pathLst>
                <a:path w="1144" h="2254" extrusionOk="0">
                  <a:moveTo>
                    <a:pt x="543" y="0"/>
                  </a:moveTo>
                  <a:cubicBezTo>
                    <a:pt x="440" y="0"/>
                    <a:pt x="357" y="69"/>
                    <a:pt x="415" y="185"/>
                  </a:cubicBezTo>
                  <a:cubicBezTo>
                    <a:pt x="636" y="818"/>
                    <a:pt x="636" y="1515"/>
                    <a:pt x="98" y="2022"/>
                  </a:cubicBezTo>
                  <a:cubicBezTo>
                    <a:pt x="1" y="2119"/>
                    <a:pt x="71" y="2254"/>
                    <a:pt x="181" y="2254"/>
                  </a:cubicBezTo>
                  <a:cubicBezTo>
                    <a:pt x="214" y="2254"/>
                    <a:pt x="251" y="2241"/>
                    <a:pt x="288" y="2212"/>
                  </a:cubicBezTo>
                  <a:cubicBezTo>
                    <a:pt x="890" y="1737"/>
                    <a:pt x="1143" y="755"/>
                    <a:pt x="731" y="90"/>
                  </a:cubicBezTo>
                  <a:cubicBezTo>
                    <a:pt x="682" y="28"/>
                    <a:pt x="609" y="0"/>
                    <a:pt x="543"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a:off x="8638917" y="436234"/>
              <a:ext cx="25958" cy="61731"/>
            </a:xfrm>
            <a:custGeom>
              <a:avLst/>
              <a:gdLst/>
              <a:ahLst/>
              <a:cxnLst/>
              <a:rect l="l" t="t" r="r" b="b"/>
              <a:pathLst>
                <a:path w="796" h="1893" extrusionOk="0">
                  <a:moveTo>
                    <a:pt x="264" y="0"/>
                  </a:moveTo>
                  <a:cubicBezTo>
                    <a:pt x="148" y="0"/>
                    <a:pt x="1" y="141"/>
                    <a:pt x="99" y="263"/>
                  </a:cubicBezTo>
                  <a:cubicBezTo>
                    <a:pt x="352" y="706"/>
                    <a:pt x="447" y="1213"/>
                    <a:pt x="130" y="1657"/>
                  </a:cubicBezTo>
                  <a:cubicBezTo>
                    <a:pt x="60" y="1775"/>
                    <a:pt x="165" y="1893"/>
                    <a:pt x="262" y="1893"/>
                  </a:cubicBezTo>
                  <a:cubicBezTo>
                    <a:pt x="295" y="1893"/>
                    <a:pt x="328" y="1879"/>
                    <a:pt x="352" y="1847"/>
                  </a:cubicBezTo>
                  <a:cubicBezTo>
                    <a:pt x="764" y="1340"/>
                    <a:pt x="795" y="548"/>
                    <a:pt x="352" y="41"/>
                  </a:cubicBezTo>
                  <a:cubicBezTo>
                    <a:pt x="330" y="12"/>
                    <a:pt x="299" y="0"/>
                    <a:pt x="26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p:nvPr/>
          </p:nvSpPr>
          <p:spPr>
            <a:xfrm>
              <a:off x="8349862" y="505726"/>
              <a:ext cx="237564" cy="241705"/>
            </a:xfrm>
            <a:custGeom>
              <a:avLst/>
              <a:gdLst/>
              <a:ahLst/>
              <a:cxnLst/>
              <a:rect l="l" t="t" r="r" b="b"/>
              <a:pathLst>
                <a:path w="7285" h="7412" extrusionOk="0">
                  <a:moveTo>
                    <a:pt x="6461" y="1"/>
                  </a:moveTo>
                  <a:cubicBezTo>
                    <a:pt x="6461" y="1"/>
                    <a:pt x="6461" y="32"/>
                    <a:pt x="6429" y="96"/>
                  </a:cubicBezTo>
                  <a:cubicBezTo>
                    <a:pt x="4212" y="2186"/>
                    <a:pt x="2217" y="4529"/>
                    <a:pt x="0" y="6588"/>
                  </a:cubicBezTo>
                  <a:cubicBezTo>
                    <a:pt x="349" y="6809"/>
                    <a:pt x="665" y="7094"/>
                    <a:pt x="950" y="7411"/>
                  </a:cubicBezTo>
                  <a:cubicBezTo>
                    <a:pt x="2661" y="4941"/>
                    <a:pt x="5162" y="2882"/>
                    <a:pt x="7284" y="824"/>
                  </a:cubicBezTo>
                  <a:cubicBezTo>
                    <a:pt x="7284" y="349"/>
                    <a:pt x="6936" y="32"/>
                    <a:pt x="6461"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a:off x="8049328" y="704876"/>
              <a:ext cx="389363" cy="352449"/>
            </a:xfrm>
            <a:custGeom>
              <a:avLst/>
              <a:gdLst/>
              <a:ahLst/>
              <a:cxnLst/>
              <a:rect l="l" t="t" r="r" b="b"/>
              <a:pathLst>
                <a:path w="11940" h="10808" extrusionOk="0">
                  <a:moveTo>
                    <a:pt x="5099" y="417"/>
                  </a:moveTo>
                  <a:cubicBezTo>
                    <a:pt x="5353" y="417"/>
                    <a:pt x="5289" y="734"/>
                    <a:pt x="5099" y="734"/>
                  </a:cubicBezTo>
                  <a:cubicBezTo>
                    <a:pt x="4181" y="797"/>
                    <a:pt x="3358" y="1019"/>
                    <a:pt x="2566" y="1589"/>
                  </a:cubicBezTo>
                  <a:cubicBezTo>
                    <a:pt x="2559" y="1593"/>
                    <a:pt x="2551" y="1594"/>
                    <a:pt x="2543" y="1594"/>
                  </a:cubicBezTo>
                  <a:cubicBezTo>
                    <a:pt x="2478" y="1594"/>
                    <a:pt x="2386" y="1487"/>
                    <a:pt x="2471" y="1431"/>
                  </a:cubicBezTo>
                  <a:cubicBezTo>
                    <a:pt x="3199" y="829"/>
                    <a:pt x="4149" y="417"/>
                    <a:pt x="5099" y="417"/>
                  </a:cubicBezTo>
                  <a:close/>
                  <a:moveTo>
                    <a:pt x="4698" y="1266"/>
                  </a:moveTo>
                  <a:cubicBezTo>
                    <a:pt x="4758" y="1266"/>
                    <a:pt x="4818" y="1268"/>
                    <a:pt x="4878" y="1272"/>
                  </a:cubicBezTo>
                  <a:cubicBezTo>
                    <a:pt x="5068" y="1272"/>
                    <a:pt x="5068" y="1589"/>
                    <a:pt x="4878" y="1589"/>
                  </a:cubicBezTo>
                  <a:cubicBezTo>
                    <a:pt x="4772" y="1578"/>
                    <a:pt x="4667" y="1573"/>
                    <a:pt x="4565" y="1573"/>
                  </a:cubicBezTo>
                  <a:cubicBezTo>
                    <a:pt x="3780" y="1573"/>
                    <a:pt x="3105" y="1895"/>
                    <a:pt x="2629" y="2539"/>
                  </a:cubicBezTo>
                  <a:cubicBezTo>
                    <a:pt x="2611" y="2551"/>
                    <a:pt x="2591" y="2556"/>
                    <a:pt x="2570" y="2556"/>
                  </a:cubicBezTo>
                  <a:cubicBezTo>
                    <a:pt x="2483" y="2556"/>
                    <a:pt x="2394" y="2464"/>
                    <a:pt x="2471" y="2412"/>
                  </a:cubicBezTo>
                  <a:cubicBezTo>
                    <a:pt x="2975" y="1700"/>
                    <a:pt x="3813" y="1266"/>
                    <a:pt x="4698" y="1266"/>
                  </a:cubicBezTo>
                  <a:close/>
                  <a:moveTo>
                    <a:pt x="5448" y="0"/>
                  </a:moveTo>
                  <a:cubicBezTo>
                    <a:pt x="3332" y="0"/>
                    <a:pt x="1251" y="889"/>
                    <a:pt x="824" y="2919"/>
                  </a:cubicBezTo>
                  <a:lnTo>
                    <a:pt x="824" y="2951"/>
                  </a:lnTo>
                  <a:lnTo>
                    <a:pt x="824" y="3014"/>
                  </a:lnTo>
                  <a:cubicBezTo>
                    <a:pt x="792" y="3046"/>
                    <a:pt x="792" y="3078"/>
                    <a:pt x="792" y="3109"/>
                  </a:cubicBezTo>
                  <a:cubicBezTo>
                    <a:pt x="792" y="3173"/>
                    <a:pt x="792" y="3204"/>
                    <a:pt x="761" y="3236"/>
                  </a:cubicBezTo>
                  <a:cubicBezTo>
                    <a:pt x="1" y="5738"/>
                    <a:pt x="792" y="8651"/>
                    <a:pt x="3104" y="10076"/>
                  </a:cubicBezTo>
                  <a:cubicBezTo>
                    <a:pt x="3894" y="10576"/>
                    <a:pt x="4804" y="10807"/>
                    <a:pt x="5723" y="10807"/>
                  </a:cubicBezTo>
                  <a:cubicBezTo>
                    <a:pt x="7310" y="10807"/>
                    <a:pt x="8925" y="10119"/>
                    <a:pt x="10008" y="8936"/>
                  </a:cubicBezTo>
                  <a:cubicBezTo>
                    <a:pt x="11940" y="6878"/>
                    <a:pt x="11591" y="3489"/>
                    <a:pt x="9691" y="1494"/>
                  </a:cubicBezTo>
                  <a:cubicBezTo>
                    <a:pt x="8763" y="538"/>
                    <a:pt x="7095" y="0"/>
                    <a:pt x="5448"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p:nvPr/>
          </p:nvSpPr>
          <p:spPr>
            <a:xfrm>
              <a:off x="8127005" y="717431"/>
              <a:ext cx="94830" cy="36360"/>
            </a:xfrm>
            <a:custGeom>
              <a:avLst/>
              <a:gdLst/>
              <a:ahLst/>
              <a:cxnLst/>
              <a:rect l="l" t="t" r="r" b="b"/>
              <a:pathLst>
                <a:path w="2908" h="1115" extrusionOk="0">
                  <a:moveTo>
                    <a:pt x="2717" y="1"/>
                  </a:moveTo>
                  <a:cubicBezTo>
                    <a:pt x="1767" y="32"/>
                    <a:pt x="849" y="412"/>
                    <a:pt x="57" y="951"/>
                  </a:cubicBezTo>
                  <a:cubicBezTo>
                    <a:pt x="1" y="1007"/>
                    <a:pt x="95" y="1114"/>
                    <a:pt x="161" y="1114"/>
                  </a:cubicBezTo>
                  <a:cubicBezTo>
                    <a:pt x="169" y="1114"/>
                    <a:pt x="177" y="1113"/>
                    <a:pt x="184" y="1109"/>
                  </a:cubicBezTo>
                  <a:cubicBezTo>
                    <a:pt x="976" y="602"/>
                    <a:pt x="1799" y="349"/>
                    <a:pt x="2717" y="317"/>
                  </a:cubicBezTo>
                  <a:cubicBezTo>
                    <a:pt x="2907" y="317"/>
                    <a:pt x="2907" y="1"/>
                    <a:pt x="2717"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5"/>
            <p:cNvSpPr/>
            <p:nvPr/>
          </p:nvSpPr>
          <p:spPr>
            <a:xfrm>
              <a:off x="8126973" y="745964"/>
              <a:ext cx="87623" cy="42295"/>
            </a:xfrm>
            <a:custGeom>
              <a:avLst/>
              <a:gdLst/>
              <a:ahLst/>
              <a:cxnLst/>
              <a:rect l="l" t="t" r="r" b="b"/>
              <a:pathLst>
                <a:path w="2687" h="1297" extrusionOk="0">
                  <a:moveTo>
                    <a:pt x="2255" y="0"/>
                  </a:moveTo>
                  <a:cubicBezTo>
                    <a:pt x="1392" y="0"/>
                    <a:pt x="577" y="457"/>
                    <a:pt x="26" y="1152"/>
                  </a:cubicBezTo>
                  <a:cubicBezTo>
                    <a:pt x="1" y="1204"/>
                    <a:pt x="79" y="1296"/>
                    <a:pt x="143" y="1296"/>
                  </a:cubicBezTo>
                  <a:cubicBezTo>
                    <a:pt x="158" y="1296"/>
                    <a:pt x="173" y="1291"/>
                    <a:pt x="185" y="1279"/>
                  </a:cubicBezTo>
                  <a:cubicBezTo>
                    <a:pt x="717" y="635"/>
                    <a:pt x="1398" y="313"/>
                    <a:pt x="2184" y="313"/>
                  </a:cubicBezTo>
                  <a:cubicBezTo>
                    <a:pt x="2286" y="313"/>
                    <a:pt x="2391" y="318"/>
                    <a:pt x="2497" y="329"/>
                  </a:cubicBezTo>
                  <a:cubicBezTo>
                    <a:pt x="2687" y="329"/>
                    <a:pt x="2687" y="12"/>
                    <a:pt x="2497" y="12"/>
                  </a:cubicBezTo>
                  <a:cubicBezTo>
                    <a:pt x="2416" y="4"/>
                    <a:pt x="2335" y="0"/>
                    <a:pt x="2255"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5"/>
            <p:cNvSpPr/>
            <p:nvPr/>
          </p:nvSpPr>
          <p:spPr>
            <a:xfrm>
              <a:off x="7779904" y="751704"/>
              <a:ext cx="280805" cy="94862"/>
            </a:xfrm>
            <a:custGeom>
              <a:avLst/>
              <a:gdLst/>
              <a:ahLst/>
              <a:cxnLst/>
              <a:rect l="l" t="t" r="r" b="b"/>
              <a:pathLst>
                <a:path w="8611" h="2909" extrusionOk="0">
                  <a:moveTo>
                    <a:pt x="723" y="0"/>
                  </a:moveTo>
                  <a:cubicBezTo>
                    <a:pt x="330" y="0"/>
                    <a:pt x="0" y="513"/>
                    <a:pt x="187" y="913"/>
                  </a:cubicBezTo>
                  <a:lnTo>
                    <a:pt x="187" y="1008"/>
                  </a:lnTo>
                  <a:lnTo>
                    <a:pt x="314" y="1008"/>
                  </a:lnTo>
                  <a:cubicBezTo>
                    <a:pt x="2974" y="1705"/>
                    <a:pt x="5602" y="2307"/>
                    <a:pt x="8294" y="2877"/>
                  </a:cubicBezTo>
                  <a:lnTo>
                    <a:pt x="8358" y="2908"/>
                  </a:lnTo>
                  <a:cubicBezTo>
                    <a:pt x="8389" y="2560"/>
                    <a:pt x="8484" y="2180"/>
                    <a:pt x="8611" y="1863"/>
                  </a:cubicBezTo>
                  <a:cubicBezTo>
                    <a:pt x="8548" y="1800"/>
                    <a:pt x="8453" y="1737"/>
                    <a:pt x="8484" y="1547"/>
                  </a:cubicBezTo>
                  <a:cubicBezTo>
                    <a:pt x="5919" y="1452"/>
                    <a:pt x="3386" y="850"/>
                    <a:pt x="979" y="58"/>
                  </a:cubicBezTo>
                  <a:lnTo>
                    <a:pt x="947" y="58"/>
                  </a:lnTo>
                  <a:cubicBezTo>
                    <a:pt x="872" y="18"/>
                    <a:pt x="797" y="0"/>
                    <a:pt x="723"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p:nvPr/>
          </p:nvSpPr>
          <p:spPr>
            <a:xfrm>
              <a:off x="8263119" y="1059281"/>
              <a:ext cx="143582" cy="280544"/>
            </a:xfrm>
            <a:custGeom>
              <a:avLst/>
              <a:gdLst/>
              <a:ahLst/>
              <a:cxnLst/>
              <a:rect l="l" t="t" r="r" b="b"/>
              <a:pathLst>
                <a:path w="4403" h="8603" extrusionOk="0">
                  <a:moveTo>
                    <a:pt x="1552" y="0"/>
                  </a:moveTo>
                  <a:cubicBezTo>
                    <a:pt x="1077" y="222"/>
                    <a:pt x="538" y="317"/>
                    <a:pt x="0" y="412"/>
                  </a:cubicBezTo>
                  <a:cubicBezTo>
                    <a:pt x="1109" y="3104"/>
                    <a:pt x="2534" y="5795"/>
                    <a:pt x="3420" y="8551"/>
                  </a:cubicBezTo>
                  <a:cubicBezTo>
                    <a:pt x="3497" y="8586"/>
                    <a:pt x="3580" y="8602"/>
                    <a:pt x="3664" y="8602"/>
                  </a:cubicBezTo>
                  <a:cubicBezTo>
                    <a:pt x="3960" y="8602"/>
                    <a:pt x="4265" y="8397"/>
                    <a:pt x="4339" y="8076"/>
                  </a:cubicBezTo>
                  <a:cubicBezTo>
                    <a:pt x="4339" y="8044"/>
                    <a:pt x="4370" y="8044"/>
                    <a:pt x="4402" y="8012"/>
                  </a:cubicBezTo>
                  <a:cubicBezTo>
                    <a:pt x="3294" y="5447"/>
                    <a:pt x="2344" y="2692"/>
                    <a:pt x="1552" y="0"/>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5"/>
            <p:cNvSpPr/>
            <p:nvPr/>
          </p:nvSpPr>
          <p:spPr>
            <a:xfrm>
              <a:off x="8271370" y="1299878"/>
              <a:ext cx="241477" cy="177757"/>
            </a:xfrm>
            <a:custGeom>
              <a:avLst/>
              <a:gdLst/>
              <a:ahLst/>
              <a:cxnLst/>
              <a:rect l="l" t="t" r="r" b="b"/>
              <a:pathLst>
                <a:path w="7405" h="5451" extrusionOk="0">
                  <a:moveTo>
                    <a:pt x="4237" y="3347"/>
                  </a:moveTo>
                  <a:cubicBezTo>
                    <a:pt x="4366" y="3347"/>
                    <a:pt x="4447" y="3528"/>
                    <a:pt x="4307" y="3611"/>
                  </a:cubicBezTo>
                  <a:cubicBezTo>
                    <a:pt x="4149" y="3643"/>
                    <a:pt x="4022" y="3675"/>
                    <a:pt x="3959" y="3801"/>
                  </a:cubicBezTo>
                  <a:lnTo>
                    <a:pt x="3864" y="3801"/>
                  </a:lnTo>
                  <a:cubicBezTo>
                    <a:pt x="3642" y="3865"/>
                    <a:pt x="3357" y="3991"/>
                    <a:pt x="3136" y="4086"/>
                  </a:cubicBezTo>
                  <a:cubicBezTo>
                    <a:pt x="3126" y="4089"/>
                    <a:pt x="3117" y="4090"/>
                    <a:pt x="3107" y="4090"/>
                  </a:cubicBezTo>
                  <a:cubicBezTo>
                    <a:pt x="2996" y="4090"/>
                    <a:pt x="2924" y="3923"/>
                    <a:pt x="3041" y="3865"/>
                  </a:cubicBezTo>
                  <a:cubicBezTo>
                    <a:pt x="3294" y="3770"/>
                    <a:pt x="3547" y="3675"/>
                    <a:pt x="3801" y="3548"/>
                  </a:cubicBezTo>
                  <a:cubicBezTo>
                    <a:pt x="3927" y="3485"/>
                    <a:pt x="4086" y="3389"/>
                    <a:pt x="4181" y="3358"/>
                  </a:cubicBezTo>
                  <a:cubicBezTo>
                    <a:pt x="4200" y="3350"/>
                    <a:pt x="4219" y="3347"/>
                    <a:pt x="4237" y="3347"/>
                  </a:cubicBezTo>
                  <a:close/>
                  <a:moveTo>
                    <a:pt x="4734" y="3636"/>
                  </a:moveTo>
                  <a:cubicBezTo>
                    <a:pt x="4826" y="3636"/>
                    <a:pt x="4889" y="3790"/>
                    <a:pt x="4814" y="3865"/>
                  </a:cubicBezTo>
                  <a:cubicBezTo>
                    <a:pt x="4334" y="4487"/>
                    <a:pt x="3449" y="4730"/>
                    <a:pt x="2657" y="4730"/>
                  </a:cubicBezTo>
                  <a:cubicBezTo>
                    <a:pt x="2561" y="4730"/>
                    <a:pt x="2467" y="4726"/>
                    <a:pt x="2376" y="4720"/>
                  </a:cubicBezTo>
                  <a:cubicBezTo>
                    <a:pt x="2249" y="4720"/>
                    <a:pt x="2217" y="4498"/>
                    <a:pt x="2376" y="4498"/>
                  </a:cubicBezTo>
                  <a:cubicBezTo>
                    <a:pt x="2443" y="4503"/>
                    <a:pt x="2509" y="4505"/>
                    <a:pt x="2573" y="4505"/>
                  </a:cubicBezTo>
                  <a:cubicBezTo>
                    <a:pt x="3387" y="4505"/>
                    <a:pt x="3981" y="4144"/>
                    <a:pt x="4656" y="3675"/>
                  </a:cubicBezTo>
                  <a:cubicBezTo>
                    <a:pt x="4683" y="3648"/>
                    <a:pt x="4710" y="3636"/>
                    <a:pt x="4734" y="3636"/>
                  </a:cubicBezTo>
                  <a:close/>
                  <a:moveTo>
                    <a:pt x="2249" y="1"/>
                  </a:moveTo>
                  <a:cubicBezTo>
                    <a:pt x="1457" y="634"/>
                    <a:pt x="666" y="1394"/>
                    <a:pt x="380" y="2376"/>
                  </a:cubicBezTo>
                  <a:cubicBezTo>
                    <a:pt x="0" y="3770"/>
                    <a:pt x="982" y="4973"/>
                    <a:pt x="2281" y="5353"/>
                  </a:cubicBezTo>
                  <a:cubicBezTo>
                    <a:pt x="2543" y="5420"/>
                    <a:pt x="2798" y="5451"/>
                    <a:pt x="3044" y="5451"/>
                  </a:cubicBezTo>
                  <a:cubicBezTo>
                    <a:pt x="5825" y="5451"/>
                    <a:pt x="7405" y="1466"/>
                    <a:pt x="4466" y="128"/>
                  </a:cubicBezTo>
                  <a:lnTo>
                    <a:pt x="4466" y="128"/>
                  </a:lnTo>
                  <a:cubicBezTo>
                    <a:pt x="4497" y="318"/>
                    <a:pt x="4592" y="508"/>
                    <a:pt x="4656" y="698"/>
                  </a:cubicBezTo>
                  <a:cubicBezTo>
                    <a:pt x="4719" y="856"/>
                    <a:pt x="4561" y="951"/>
                    <a:pt x="4434" y="951"/>
                  </a:cubicBezTo>
                  <a:cubicBezTo>
                    <a:pt x="4282" y="1332"/>
                    <a:pt x="3877" y="1564"/>
                    <a:pt x="3489" y="1564"/>
                  </a:cubicBezTo>
                  <a:cubicBezTo>
                    <a:pt x="3232" y="1564"/>
                    <a:pt x="2983" y="1463"/>
                    <a:pt x="2819" y="1236"/>
                  </a:cubicBezTo>
                  <a:cubicBezTo>
                    <a:pt x="2724" y="1141"/>
                    <a:pt x="2819" y="1078"/>
                    <a:pt x="2882" y="1078"/>
                  </a:cubicBezTo>
                  <a:cubicBezTo>
                    <a:pt x="2661" y="761"/>
                    <a:pt x="2439" y="349"/>
                    <a:pt x="2249"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a:off x="7593897" y="664309"/>
              <a:ext cx="240662" cy="196736"/>
            </a:xfrm>
            <a:custGeom>
              <a:avLst/>
              <a:gdLst/>
              <a:ahLst/>
              <a:cxnLst/>
              <a:rect l="l" t="t" r="r" b="b"/>
              <a:pathLst>
                <a:path w="7380" h="6033" extrusionOk="0">
                  <a:moveTo>
                    <a:pt x="4323" y="674"/>
                  </a:moveTo>
                  <a:cubicBezTo>
                    <a:pt x="4675" y="674"/>
                    <a:pt x="5028" y="735"/>
                    <a:pt x="5353" y="870"/>
                  </a:cubicBezTo>
                  <a:cubicBezTo>
                    <a:pt x="5524" y="955"/>
                    <a:pt x="5412" y="1195"/>
                    <a:pt x="5272" y="1195"/>
                  </a:cubicBezTo>
                  <a:cubicBezTo>
                    <a:pt x="5257" y="1195"/>
                    <a:pt x="5242" y="1193"/>
                    <a:pt x="5226" y="1186"/>
                  </a:cubicBezTo>
                  <a:cubicBezTo>
                    <a:pt x="4819" y="1085"/>
                    <a:pt x="4440" y="1019"/>
                    <a:pt x="4058" y="1019"/>
                  </a:cubicBezTo>
                  <a:cubicBezTo>
                    <a:pt x="3727" y="1019"/>
                    <a:pt x="3394" y="1069"/>
                    <a:pt x="3041" y="1186"/>
                  </a:cubicBezTo>
                  <a:cubicBezTo>
                    <a:pt x="3027" y="1193"/>
                    <a:pt x="3014" y="1196"/>
                    <a:pt x="3001" y="1196"/>
                  </a:cubicBezTo>
                  <a:cubicBezTo>
                    <a:pt x="2902" y="1196"/>
                    <a:pt x="2865" y="993"/>
                    <a:pt x="2977" y="965"/>
                  </a:cubicBezTo>
                  <a:cubicBezTo>
                    <a:pt x="3377" y="783"/>
                    <a:pt x="3849" y="674"/>
                    <a:pt x="4323" y="674"/>
                  </a:cubicBezTo>
                  <a:close/>
                  <a:moveTo>
                    <a:pt x="4683" y="0"/>
                  </a:moveTo>
                  <a:cubicBezTo>
                    <a:pt x="4517" y="0"/>
                    <a:pt x="4349" y="15"/>
                    <a:pt x="4181" y="46"/>
                  </a:cubicBezTo>
                  <a:cubicBezTo>
                    <a:pt x="2819" y="300"/>
                    <a:pt x="1647" y="1313"/>
                    <a:pt x="1014" y="2580"/>
                  </a:cubicBezTo>
                  <a:cubicBezTo>
                    <a:pt x="1" y="4607"/>
                    <a:pt x="2217" y="6000"/>
                    <a:pt x="3991" y="6032"/>
                  </a:cubicBezTo>
                  <a:cubicBezTo>
                    <a:pt x="4026" y="6033"/>
                    <a:pt x="4061" y="6033"/>
                    <a:pt x="4097" y="6033"/>
                  </a:cubicBezTo>
                  <a:cubicBezTo>
                    <a:pt x="5321" y="6033"/>
                    <a:pt x="6422" y="5499"/>
                    <a:pt x="7284" y="4607"/>
                  </a:cubicBezTo>
                  <a:cubicBezTo>
                    <a:pt x="6809" y="4448"/>
                    <a:pt x="6334" y="4322"/>
                    <a:pt x="5859" y="4163"/>
                  </a:cubicBezTo>
                  <a:cubicBezTo>
                    <a:pt x="5701" y="4132"/>
                    <a:pt x="5638" y="3941"/>
                    <a:pt x="5701" y="3815"/>
                  </a:cubicBezTo>
                  <a:cubicBezTo>
                    <a:pt x="5701" y="3815"/>
                    <a:pt x="5638" y="3815"/>
                    <a:pt x="5606" y="3783"/>
                  </a:cubicBezTo>
                  <a:cubicBezTo>
                    <a:pt x="5194" y="3308"/>
                    <a:pt x="5543" y="2580"/>
                    <a:pt x="6049" y="2358"/>
                  </a:cubicBezTo>
                  <a:cubicBezTo>
                    <a:pt x="6049" y="2226"/>
                    <a:pt x="6137" y="2050"/>
                    <a:pt x="6277" y="2050"/>
                  </a:cubicBezTo>
                  <a:cubicBezTo>
                    <a:pt x="6304" y="2050"/>
                    <a:pt x="6334" y="2057"/>
                    <a:pt x="6366" y="2073"/>
                  </a:cubicBezTo>
                  <a:cubicBezTo>
                    <a:pt x="6714" y="2200"/>
                    <a:pt x="7031" y="2295"/>
                    <a:pt x="7379" y="2421"/>
                  </a:cubicBezTo>
                  <a:cubicBezTo>
                    <a:pt x="7295" y="1009"/>
                    <a:pt x="6052" y="0"/>
                    <a:pt x="4683"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a:off x="7687064" y="687918"/>
              <a:ext cx="85243" cy="17283"/>
            </a:xfrm>
            <a:custGeom>
              <a:avLst/>
              <a:gdLst/>
              <a:ahLst/>
              <a:cxnLst/>
              <a:rect l="l" t="t" r="r" b="b"/>
              <a:pathLst>
                <a:path w="2614" h="530" extrusionOk="0">
                  <a:moveTo>
                    <a:pt x="1422" y="1"/>
                  </a:moveTo>
                  <a:cubicBezTo>
                    <a:pt x="972" y="1"/>
                    <a:pt x="506" y="98"/>
                    <a:pt x="89" y="272"/>
                  </a:cubicBezTo>
                  <a:cubicBezTo>
                    <a:pt x="1" y="360"/>
                    <a:pt x="48" y="529"/>
                    <a:pt x="156" y="529"/>
                  </a:cubicBezTo>
                  <a:cubicBezTo>
                    <a:pt x="165" y="529"/>
                    <a:pt x="174" y="528"/>
                    <a:pt x="184" y="526"/>
                  </a:cubicBezTo>
                  <a:cubicBezTo>
                    <a:pt x="540" y="392"/>
                    <a:pt x="876" y="335"/>
                    <a:pt x="1210" y="335"/>
                  </a:cubicBezTo>
                  <a:cubicBezTo>
                    <a:pt x="1589" y="335"/>
                    <a:pt x="1965" y="408"/>
                    <a:pt x="2369" y="526"/>
                  </a:cubicBezTo>
                  <a:cubicBezTo>
                    <a:pt x="2377" y="527"/>
                    <a:pt x="2385" y="528"/>
                    <a:pt x="2393" y="528"/>
                  </a:cubicBezTo>
                  <a:cubicBezTo>
                    <a:pt x="2537" y="528"/>
                    <a:pt x="2614" y="269"/>
                    <a:pt x="2464" y="209"/>
                  </a:cubicBezTo>
                  <a:cubicBezTo>
                    <a:pt x="2150" y="66"/>
                    <a:pt x="1791" y="1"/>
                    <a:pt x="1422"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5"/>
            <p:cNvSpPr/>
            <p:nvPr/>
          </p:nvSpPr>
          <p:spPr>
            <a:xfrm>
              <a:off x="8344710" y="1419263"/>
              <a:ext cx="86319" cy="34860"/>
            </a:xfrm>
            <a:custGeom>
              <a:avLst/>
              <a:gdLst/>
              <a:ahLst/>
              <a:cxnLst/>
              <a:rect l="l" t="t" r="r" b="b"/>
              <a:pathLst>
                <a:path w="2647" h="1069" extrusionOk="0">
                  <a:moveTo>
                    <a:pt x="2459" y="1"/>
                  </a:moveTo>
                  <a:cubicBezTo>
                    <a:pt x="2442" y="1"/>
                    <a:pt x="2424" y="5"/>
                    <a:pt x="2407" y="14"/>
                  </a:cubicBezTo>
                  <a:cubicBezTo>
                    <a:pt x="1710" y="489"/>
                    <a:pt x="1077" y="837"/>
                    <a:pt x="127" y="837"/>
                  </a:cubicBezTo>
                  <a:cubicBezTo>
                    <a:pt x="119" y="835"/>
                    <a:pt x="112" y="834"/>
                    <a:pt x="106" y="834"/>
                  </a:cubicBezTo>
                  <a:cubicBezTo>
                    <a:pt x="0" y="834"/>
                    <a:pt x="7" y="1059"/>
                    <a:pt x="127" y="1059"/>
                  </a:cubicBezTo>
                  <a:cubicBezTo>
                    <a:pt x="215" y="1065"/>
                    <a:pt x="306" y="1069"/>
                    <a:pt x="399" y="1069"/>
                  </a:cubicBezTo>
                  <a:cubicBezTo>
                    <a:pt x="1175" y="1069"/>
                    <a:pt x="2085" y="826"/>
                    <a:pt x="2565" y="204"/>
                  </a:cubicBezTo>
                  <a:cubicBezTo>
                    <a:pt x="2647" y="149"/>
                    <a:pt x="2565" y="1"/>
                    <a:pt x="245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5"/>
            <p:cNvSpPr/>
            <p:nvPr/>
          </p:nvSpPr>
          <p:spPr>
            <a:xfrm>
              <a:off x="8365743" y="1408991"/>
              <a:ext cx="50643" cy="22468"/>
            </a:xfrm>
            <a:custGeom>
              <a:avLst/>
              <a:gdLst/>
              <a:ahLst/>
              <a:cxnLst/>
              <a:rect l="l" t="t" r="r" b="b"/>
              <a:pathLst>
                <a:path w="1553" h="689" extrusionOk="0">
                  <a:moveTo>
                    <a:pt x="1374" y="1"/>
                  </a:moveTo>
                  <a:cubicBezTo>
                    <a:pt x="1356" y="1"/>
                    <a:pt x="1338" y="4"/>
                    <a:pt x="1318" y="12"/>
                  </a:cubicBezTo>
                  <a:cubicBezTo>
                    <a:pt x="1128" y="43"/>
                    <a:pt x="1033" y="139"/>
                    <a:pt x="843" y="170"/>
                  </a:cubicBezTo>
                  <a:cubicBezTo>
                    <a:pt x="590" y="297"/>
                    <a:pt x="305" y="360"/>
                    <a:pt x="83" y="487"/>
                  </a:cubicBezTo>
                  <a:cubicBezTo>
                    <a:pt x="0" y="515"/>
                    <a:pt x="38" y="688"/>
                    <a:pt x="113" y="688"/>
                  </a:cubicBezTo>
                  <a:cubicBezTo>
                    <a:pt x="124" y="688"/>
                    <a:pt x="135" y="685"/>
                    <a:pt x="147" y="677"/>
                  </a:cubicBezTo>
                  <a:cubicBezTo>
                    <a:pt x="432" y="614"/>
                    <a:pt x="685" y="487"/>
                    <a:pt x="907" y="424"/>
                  </a:cubicBezTo>
                  <a:lnTo>
                    <a:pt x="1002" y="424"/>
                  </a:lnTo>
                  <a:cubicBezTo>
                    <a:pt x="1160" y="360"/>
                    <a:pt x="1255" y="297"/>
                    <a:pt x="1413" y="234"/>
                  </a:cubicBezTo>
                  <a:cubicBezTo>
                    <a:pt x="1552" y="178"/>
                    <a:pt x="1496" y="1"/>
                    <a:pt x="1374"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5"/>
          <p:cNvGrpSpPr/>
          <p:nvPr/>
        </p:nvGrpSpPr>
        <p:grpSpPr>
          <a:xfrm rot="1222218">
            <a:off x="488488" y="3527935"/>
            <a:ext cx="1077184" cy="1112763"/>
            <a:chOff x="214638" y="3453144"/>
            <a:chExt cx="1077141" cy="1112718"/>
          </a:xfrm>
        </p:grpSpPr>
        <p:sp>
          <p:nvSpPr>
            <p:cNvPr id="349" name="Google Shape;349;p25"/>
            <p:cNvSpPr/>
            <p:nvPr/>
          </p:nvSpPr>
          <p:spPr>
            <a:xfrm>
              <a:off x="214638" y="3453144"/>
              <a:ext cx="1077141" cy="1112718"/>
            </a:xfrm>
            <a:custGeom>
              <a:avLst/>
              <a:gdLst/>
              <a:ahLst/>
              <a:cxnLst/>
              <a:rect l="l" t="t" r="r" b="b"/>
              <a:pathLst>
                <a:path w="33031" h="34122" extrusionOk="0">
                  <a:moveTo>
                    <a:pt x="3990" y="609"/>
                  </a:moveTo>
                  <a:cubicBezTo>
                    <a:pt x="4841" y="609"/>
                    <a:pt x="5683" y="818"/>
                    <a:pt x="6366" y="1311"/>
                  </a:cubicBezTo>
                  <a:cubicBezTo>
                    <a:pt x="7632" y="2230"/>
                    <a:pt x="7981" y="4098"/>
                    <a:pt x="6967" y="5270"/>
                  </a:cubicBezTo>
                  <a:cubicBezTo>
                    <a:pt x="6746" y="4953"/>
                    <a:pt x="6587" y="4636"/>
                    <a:pt x="6461" y="4320"/>
                  </a:cubicBezTo>
                  <a:cubicBezTo>
                    <a:pt x="6400" y="4229"/>
                    <a:pt x="6325" y="4189"/>
                    <a:pt x="6250" y="4189"/>
                  </a:cubicBezTo>
                  <a:cubicBezTo>
                    <a:pt x="6167" y="4189"/>
                    <a:pt x="6083" y="4237"/>
                    <a:pt x="6017" y="4320"/>
                  </a:cubicBezTo>
                  <a:cubicBezTo>
                    <a:pt x="5893" y="4276"/>
                    <a:pt x="5759" y="4254"/>
                    <a:pt x="5625" y="4254"/>
                  </a:cubicBezTo>
                  <a:cubicBezTo>
                    <a:pt x="5178" y="4254"/>
                    <a:pt x="4736" y="4498"/>
                    <a:pt x="4687" y="4985"/>
                  </a:cubicBezTo>
                  <a:cubicBezTo>
                    <a:pt x="4687" y="5080"/>
                    <a:pt x="4687" y="5080"/>
                    <a:pt x="4751" y="5111"/>
                  </a:cubicBezTo>
                  <a:cubicBezTo>
                    <a:pt x="4592" y="5143"/>
                    <a:pt x="4497" y="5301"/>
                    <a:pt x="4592" y="5460"/>
                  </a:cubicBezTo>
                  <a:lnTo>
                    <a:pt x="5289" y="6758"/>
                  </a:lnTo>
                  <a:cubicBezTo>
                    <a:pt x="4085" y="6758"/>
                    <a:pt x="2850" y="6378"/>
                    <a:pt x="1964" y="5428"/>
                  </a:cubicBezTo>
                  <a:cubicBezTo>
                    <a:pt x="792" y="4130"/>
                    <a:pt x="159" y="1596"/>
                    <a:pt x="2312" y="868"/>
                  </a:cubicBezTo>
                  <a:cubicBezTo>
                    <a:pt x="2845" y="703"/>
                    <a:pt x="3420" y="609"/>
                    <a:pt x="3990" y="609"/>
                  </a:cubicBezTo>
                  <a:close/>
                  <a:moveTo>
                    <a:pt x="5645" y="4628"/>
                  </a:moveTo>
                  <a:cubicBezTo>
                    <a:pt x="5866" y="4628"/>
                    <a:pt x="6077" y="4728"/>
                    <a:pt x="6176" y="4953"/>
                  </a:cubicBezTo>
                  <a:cubicBezTo>
                    <a:pt x="6207" y="4953"/>
                    <a:pt x="6207" y="4985"/>
                    <a:pt x="6207" y="4985"/>
                  </a:cubicBezTo>
                  <a:cubicBezTo>
                    <a:pt x="7347" y="7297"/>
                    <a:pt x="8741" y="9513"/>
                    <a:pt x="10451" y="11414"/>
                  </a:cubicBezTo>
                  <a:cubicBezTo>
                    <a:pt x="10356" y="11477"/>
                    <a:pt x="10324" y="11604"/>
                    <a:pt x="10324" y="11699"/>
                  </a:cubicBezTo>
                  <a:cubicBezTo>
                    <a:pt x="10008" y="11857"/>
                    <a:pt x="9691" y="12015"/>
                    <a:pt x="9406" y="12205"/>
                  </a:cubicBezTo>
                  <a:cubicBezTo>
                    <a:pt x="9374" y="12205"/>
                    <a:pt x="9374" y="12174"/>
                    <a:pt x="9374" y="12174"/>
                  </a:cubicBezTo>
                  <a:cubicBezTo>
                    <a:pt x="7854" y="9862"/>
                    <a:pt x="6397" y="7550"/>
                    <a:pt x="5004" y="5175"/>
                  </a:cubicBezTo>
                  <a:cubicBezTo>
                    <a:pt x="5004" y="5143"/>
                    <a:pt x="4972" y="5111"/>
                    <a:pt x="4941" y="5111"/>
                  </a:cubicBezTo>
                  <a:cubicBezTo>
                    <a:pt x="4941" y="5080"/>
                    <a:pt x="4972" y="5080"/>
                    <a:pt x="4972" y="5048"/>
                  </a:cubicBezTo>
                  <a:cubicBezTo>
                    <a:pt x="5078" y="4784"/>
                    <a:pt x="5369" y="4628"/>
                    <a:pt x="5645" y="4628"/>
                  </a:cubicBezTo>
                  <a:close/>
                  <a:moveTo>
                    <a:pt x="26557" y="15867"/>
                  </a:moveTo>
                  <a:cubicBezTo>
                    <a:pt x="26952" y="15867"/>
                    <a:pt x="27347" y="15871"/>
                    <a:pt x="27742" y="15879"/>
                  </a:cubicBezTo>
                  <a:lnTo>
                    <a:pt x="27806" y="15879"/>
                  </a:lnTo>
                  <a:cubicBezTo>
                    <a:pt x="28091" y="16227"/>
                    <a:pt x="28186" y="16702"/>
                    <a:pt x="27806" y="17019"/>
                  </a:cubicBezTo>
                  <a:cubicBezTo>
                    <a:pt x="26200" y="16984"/>
                    <a:pt x="24489" y="16882"/>
                    <a:pt x="22789" y="16882"/>
                  </a:cubicBezTo>
                  <a:cubicBezTo>
                    <a:pt x="21404" y="16882"/>
                    <a:pt x="20025" y="16950"/>
                    <a:pt x="18717" y="17177"/>
                  </a:cubicBezTo>
                  <a:cubicBezTo>
                    <a:pt x="18748" y="16766"/>
                    <a:pt x="18717" y="16354"/>
                    <a:pt x="18622" y="15910"/>
                  </a:cubicBezTo>
                  <a:lnTo>
                    <a:pt x="18622" y="15910"/>
                  </a:lnTo>
                  <a:cubicBezTo>
                    <a:pt x="19313" y="15940"/>
                    <a:pt x="20008" y="15950"/>
                    <a:pt x="20705" y="15950"/>
                  </a:cubicBezTo>
                  <a:cubicBezTo>
                    <a:pt x="22647" y="15950"/>
                    <a:pt x="24606" y="15867"/>
                    <a:pt x="26557" y="15867"/>
                  </a:cubicBezTo>
                  <a:close/>
                  <a:moveTo>
                    <a:pt x="29429" y="13024"/>
                  </a:moveTo>
                  <a:cubicBezTo>
                    <a:pt x="30952" y="13024"/>
                    <a:pt x="32506" y="14159"/>
                    <a:pt x="32524" y="16132"/>
                  </a:cubicBezTo>
                  <a:cubicBezTo>
                    <a:pt x="32524" y="17557"/>
                    <a:pt x="31606" y="18729"/>
                    <a:pt x="30276" y="19141"/>
                  </a:cubicBezTo>
                  <a:cubicBezTo>
                    <a:pt x="29983" y="19219"/>
                    <a:pt x="29675" y="19258"/>
                    <a:pt x="29369" y="19258"/>
                  </a:cubicBezTo>
                  <a:cubicBezTo>
                    <a:pt x="28183" y="19258"/>
                    <a:pt x="27012" y="18670"/>
                    <a:pt x="26760" y="17462"/>
                  </a:cubicBezTo>
                  <a:lnTo>
                    <a:pt x="27964" y="17462"/>
                  </a:lnTo>
                  <a:cubicBezTo>
                    <a:pt x="28122" y="17462"/>
                    <a:pt x="28217" y="17304"/>
                    <a:pt x="28186" y="17146"/>
                  </a:cubicBezTo>
                  <a:cubicBezTo>
                    <a:pt x="28629" y="16702"/>
                    <a:pt x="28692" y="15847"/>
                    <a:pt x="28091" y="15530"/>
                  </a:cubicBezTo>
                  <a:cubicBezTo>
                    <a:pt x="28059" y="15499"/>
                    <a:pt x="28027" y="15499"/>
                    <a:pt x="27964" y="15499"/>
                  </a:cubicBezTo>
                  <a:cubicBezTo>
                    <a:pt x="27932" y="15404"/>
                    <a:pt x="27869" y="15372"/>
                    <a:pt x="27774" y="15372"/>
                  </a:cubicBezTo>
                  <a:cubicBezTo>
                    <a:pt x="27394" y="15372"/>
                    <a:pt x="26982" y="15340"/>
                    <a:pt x="26602" y="15340"/>
                  </a:cubicBezTo>
                  <a:cubicBezTo>
                    <a:pt x="26634" y="15340"/>
                    <a:pt x="26665" y="15277"/>
                    <a:pt x="26665" y="15245"/>
                  </a:cubicBezTo>
                  <a:cubicBezTo>
                    <a:pt x="27068" y="13717"/>
                    <a:pt x="28239" y="13024"/>
                    <a:pt x="29429" y="13024"/>
                  </a:cubicBezTo>
                  <a:close/>
                  <a:moveTo>
                    <a:pt x="12664" y="11202"/>
                  </a:moveTo>
                  <a:cubicBezTo>
                    <a:pt x="15363" y="11202"/>
                    <a:pt x="18198" y="14498"/>
                    <a:pt x="18147" y="16987"/>
                  </a:cubicBezTo>
                  <a:cubicBezTo>
                    <a:pt x="18115" y="19774"/>
                    <a:pt x="15930" y="22403"/>
                    <a:pt x="13079" y="22498"/>
                  </a:cubicBezTo>
                  <a:cubicBezTo>
                    <a:pt x="13034" y="22499"/>
                    <a:pt x="12989" y="22499"/>
                    <a:pt x="12944" y="22499"/>
                  </a:cubicBezTo>
                  <a:cubicBezTo>
                    <a:pt x="10514" y="22499"/>
                    <a:pt x="7970" y="20837"/>
                    <a:pt x="7379" y="18381"/>
                  </a:cubicBezTo>
                  <a:cubicBezTo>
                    <a:pt x="6746" y="15720"/>
                    <a:pt x="8297" y="13124"/>
                    <a:pt x="10609" y="11889"/>
                  </a:cubicBezTo>
                  <a:cubicBezTo>
                    <a:pt x="10641" y="11889"/>
                    <a:pt x="10673" y="11889"/>
                    <a:pt x="10704" y="11825"/>
                  </a:cubicBezTo>
                  <a:cubicBezTo>
                    <a:pt x="10768" y="11794"/>
                    <a:pt x="10799" y="11794"/>
                    <a:pt x="10831" y="11762"/>
                  </a:cubicBezTo>
                  <a:lnTo>
                    <a:pt x="10863" y="11762"/>
                  </a:lnTo>
                  <a:lnTo>
                    <a:pt x="10926" y="11730"/>
                  </a:lnTo>
                  <a:cubicBezTo>
                    <a:pt x="11477" y="11363"/>
                    <a:pt x="12067" y="11202"/>
                    <a:pt x="12664" y="11202"/>
                  </a:cubicBezTo>
                  <a:close/>
                  <a:moveTo>
                    <a:pt x="9089" y="21738"/>
                  </a:moveTo>
                  <a:cubicBezTo>
                    <a:pt x="9533" y="22054"/>
                    <a:pt x="9976" y="22339"/>
                    <a:pt x="10483" y="22529"/>
                  </a:cubicBezTo>
                  <a:cubicBezTo>
                    <a:pt x="9121" y="24999"/>
                    <a:pt x="7854" y="27596"/>
                    <a:pt x="6841" y="30257"/>
                  </a:cubicBezTo>
                  <a:cubicBezTo>
                    <a:pt x="6825" y="30225"/>
                    <a:pt x="6801" y="30209"/>
                    <a:pt x="6777" y="30209"/>
                  </a:cubicBezTo>
                  <a:cubicBezTo>
                    <a:pt x="6754" y="30209"/>
                    <a:pt x="6730" y="30225"/>
                    <a:pt x="6714" y="30257"/>
                  </a:cubicBezTo>
                  <a:cubicBezTo>
                    <a:pt x="6620" y="30322"/>
                    <a:pt x="6510" y="30352"/>
                    <a:pt x="6397" y="30352"/>
                  </a:cubicBezTo>
                  <a:cubicBezTo>
                    <a:pt x="6128" y="30352"/>
                    <a:pt x="5844" y="30185"/>
                    <a:pt x="5732" y="29940"/>
                  </a:cubicBezTo>
                  <a:cubicBezTo>
                    <a:pt x="7062" y="27375"/>
                    <a:pt x="7949" y="24429"/>
                    <a:pt x="9089" y="21738"/>
                  </a:cubicBezTo>
                  <a:close/>
                  <a:moveTo>
                    <a:pt x="4832" y="28295"/>
                  </a:moveTo>
                  <a:cubicBezTo>
                    <a:pt x="5202" y="28295"/>
                    <a:pt x="5570" y="28331"/>
                    <a:pt x="5922" y="28388"/>
                  </a:cubicBezTo>
                  <a:cubicBezTo>
                    <a:pt x="5796" y="28831"/>
                    <a:pt x="5701" y="29211"/>
                    <a:pt x="5606" y="29623"/>
                  </a:cubicBezTo>
                  <a:cubicBezTo>
                    <a:pt x="5582" y="29588"/>
                    <a:pt x="5550" y="29575"/>
                    <a:pt x="5520" y="29575"/>
                  </a:cubicBezTo>
                  <a:cubicBezTo>
                    <a:pt x="5466" y="29575"/>
                    <a:pt x="5416" y="29615"/>
                    <a:pt x="5416" y="29655"/>
                  </a:cubicBezTo>
                  <a:cubicBezTo>
                    <a:pt x="5315" y="30232"/>
                    <a:pt x="5850" y="30669"/>
                    <a:pt x="6361" y="30669"/>
                  </a:cubicBezTo>
                  <a:cubicBezTo>
                    <a:pt x="6495" y="30669"/>
                    <a:pt x="6627" y="30639"/>
                    <a:pt x="6746" y="30573"/>
                  </a:cubicBezTo>
                  <a:cubicBezTo>
                    <a:pt x="6796" y="30640"/>
                    <a:pt x="6872" y="30680"/>
                    <a:pt x="6947" y="30680"/>
                  </a:cubicBezTo>
                  <a:cubicBezTo>
                    <a:pt x="7015" y="30680"/>
                    <a:pt x="7081" y="30648"/>
                    <a:pt x="7126" y="30573"/>
                  </a:cubicBezTo>
                  <a:cubicBezTo>
                    <a:pt x="7189" y="30383"/>
                    <a:pt x="7316" y="30225"/>
                    <a:pt x="7379" y="30003"/>
                  </a:cubicBezTo>
                  <a:lnTo>
                    <a:pt x="7379" y="30003"/>
                  </a:lnTo>
                  <a:cubicBezTo>
                    <a:pt x="8178" y="32155"/>
                    <a:pt x="6458" y="33617"/>
                    <a:pt x="4689" y="33617"/>
                  </a:cubicBezTo>
                  <a:cubicBezTo>
                    <a:pt x="3724" y="33617"/>
                    <a:pt x="2746" y="33183"/>
                    <a:pt x="2154" y="32188"/>
                  </a:cubicBezTo>
                  <a:cubicBezTo>
                    <a:pt x="1489" y="31017"/>
                    <a:pt x="1679" y="29465"/>
                    <a:pt x="2914" y="28736"/>
                  </a:cubicBezTo>
                  <a:cubicBezTo>
                    <a:pt x="3503" y="28411"/>
                    <a:pt x="4170" y="28295"/>
                    <a:pt x="4832" y="28295"/>
                  </a:cubicBezTo>
                  <a:close/>
                  <a:moveTo>
                    <a:pt x="3943" y="1"/>
                  </a:moveTo>
                  <a:cubicBezTo>
                    <a:pt x="3196" y="1"/>
                    <a:pt x="2451" y="149"/>
                    <a:pt x="1805" y="424"/>
                  </a:cubicBezTo>
                  <a:cubicBezTo>
                    <a:pt x="0" y="1216"/>
                    <a:pt x="32" y="3370"/>
                    <a:pt x="950" y="4858"/>
                  </a:cubicBezTo>
                  <a:cubicBezTo>
                    <a:pt x="1777" y="6209"/>
                    <a:pt x="3253" y="7104"/>
                    <a:pt x="4833" y="7104"/>
                  </a:cubicBezTo>
                  <a:cubicBezTo>
                    <a:pt x="5067" y="7104"/>
                    <a:pt x="5305" y="7084"/>
                    <a:pt x="5542" y="7043"/>
                  </a:cubicBezTo>
                  <a:cubicBezTo>
                    <a:pt x="6587" y="8912"/>
                    <a:pt x="7791" y="10685"/>
                    <a:pt x="9121" y="12300"/>
                  </a:cubicBezTo>
                  <a:cubicBezTo>
                    <a:pt x="9121" y="12364"/>
                    <a:pt x="9184" y="12364"/>
                    <a:pt x="9184" y="12364"/>
                  </a:cubicBezTo>
                  <a:cubicBezTo>
                    <a:pt x="7221" y="13852"/>
                    <a:pt x="6271" y="16512"/>
                    <a:pt x="7062" y="18919"/>
                  </a:cubicBezTo>
                  <a:cubicBezTo>
                    <a:pt x="7379" y="19869"/>
                    <a:pt x="7981" y="20692"/>
                    <a:pt x="8741" y="21389"/>
                  </a:cubicBezTo>
                  <a:lnTo>
                    <a:pt x="8709" y="21421"/>
                  </a:lnTo>
                  <a:cubicBezTo>
                    <a:pt x="7791" y="23511"/>
                    <a:pt x="6746" y="25728"/>
                    <a:pt x="6049" y="28008"/>
                  </a:cubicBezTo>
                  <a:cubicBezTo>
                    <a:pt x="5599" y="27854"/>
                    <a:pt x="5108" y="27773"/>
                    <a:pt x="4615" y="27773"/>
                  </a:cubicBezTo>
                  <a:cubicBezTo>
                    <a:pt x="3686" y="27773"/>
                    <a:pt x="2753" y="28063"/>
                    <a:pt x="2090" y="28705"/>
                  </a:cubicBezTo>
                  <a:cubicBezTo>
                    <a:pt x="982" y="29813"/>
                    <a:pt x="1109" y="31650"/>
                    <a:pt x="2059" y="32822"/>
                  </a:cubicBezTo>
                  <a:cubicBezTo>
                    <a:pt x="2773" y="33728"/>
                    <a:pt x="3763" y="34122"/>
                    <a:pt x="4738" y="34122"/>
                  </a:cubicBezTo>
                  <a:cubicBezTo>
                    <a:pt x="6828" y="34122"/>
                    <a:pt x="8846" y="32307"/>
                    <a:pt x="7917" y="29845"/>
                  </a:cubicBezTo>
                  <a:cubicBezTo>
                    <a:pt x="7868" y="29722"/>
                    <a:pt x="7762" y="29675"/>
                    <a:pt x="7673" y="29675"/>
                  </a:cubicBezTo>
                  <a:cubicBezTo>
                    <a:pt x="7647" y="29675"/>
                    <a:pt x="7622" y="29679"/>
                    <a:pt x="7601" y="29686"/>
                  </a:cubicBezTo>
                  <a:cubicBezTo>
                    <a:pt x="8772" y="27438"/>
                    <a:pt x="9849" y="24999"/>
                    <a:pt x="10768" y="22624"/>
                  </a:cubicBezTo>
                  <a:cubicBezTo>
                    <a:pt x="11463" y="22856"/>
                    <a:pt x="12206" y="22994"/>
                    <a:pt x="12946" y="22994"/>
                  </a:cubicBezTo>
                  <a:cubicBezTo>
                    <a:pt x="13419" y="22994"/>
                    <a:pt x="13890" y="22938"/>
                    <a:pt x="14346" y="22814"/>
                  </a:cubicBezTo>
                  <a:cubicBezTo>
                    <a:pt x="16785" y="22181"/>
                    <a:pt x="18558" y="19806"/>
                    <a:pt x="18717" y="17304"/>
                  </a:cubicBezTo>
                  <a:cubicBezTo>
                    <a:pt x="19977" y="17470"/>
                    <a:pt x="21280" y="17514"/>
                    <a:pt x="22596" y="17514"/>
                  </a:cubicBezTo>
                  <a:cubicBezTo>
                    <a:pt x="23792" y="17514"/>
                    <a:pt x="24999" y="17477"/>
                    <a:pt x="26190" y="17462"/>
                  </a:cubicBezTo>
                  <a:cubicBezTo>
                    <a:pt x="26488" y="18925"/>
                    <a:pt x="27922" y="19716"/>
                    <a:pt x="29361" y="19716"/>
                  </a:cubicBezTo>
                  <a:cubicBezTo>
                    <a:pt x="29604" y="19716"/>
                    <a:pt x="29848" y="19693"/>
                    <a:pt x="30086" y="19647"/>
                  </a:cubicBezTo>
                  <a:cubicBezTo>
                    <a:pt x="31828" y="19299"/>
                    <a:pt x="33031" y="17779"/>
                    <a:pt x="32968" y="15974"/>
                  </a:cubicBezTo>
                  <a:cubicBezTo>
                    <a:pt x="32873" y="14200"/>
                    <a:pt x="31606" y="12712"/>
                    <a:pt x="29864" y="12522"/>
                  </a:cubicBezTo>
                  <a:cubicBezTo>
                    <a:pt x="29699" y="12498"/>
                    <a:pt x="29535" y="12487"/>
                    <a:pt x="29374" y="12487"/>
                  </a:cubicBezTo>
                  <a:cubicBezTo>
                    <a:pt x="27807" y="12487"/>
                    <a:pt x="26486" y="13577"/>
                    <a:pt x="26285" y="15214"/>
                  </a:cubicBezTo>
                  <a:cubicBezTo>
                    <a:pt x="26285" y="15245"/>
                    <a:pt x="26317" y="15277"/>
                    <a:pt x="26349" y="15309"/>
                  </a:cubicBezTo>
                  <a:cubicBezTo>
                    <a:pt x="25506" y="15278"/>
                    <a:pt x="24657" y="15257"/>
                    <a:pt x="23807" y="15257"/>
                  </a:cubicBezTo>
                  <a:cubicBezTo>
                    <a:pt x="22039" y="15257"/>
                    <a:pt x="20270" y="15347"/>
                    <a:pt x="18558" y="15625"/>
                  </a:cubicBezTo>
                  <a:cubicBezTo>
                    <a:pt x="17969" y="13271"/>
                    <a:pt x="15146" y="10647"/>
                    <a:pt x="12547" y="10647"/>
                  </a:cubicBezTo>
                  <a:cubicBezTo>
                    <a:pt x="11930" y="10647"/>
                    <a:pt x="11326" y="10795"/>
                    <a:pt x="10768" y="11128"/>
                  </a:cubicBezTo>
                  <a:cubicBezTo>
                    <a:pt x="9438" y="9387"/>
                    <a:pt x="8234" y="7613"/>
                    <a:pt x="7189" y="5713"/>
                  </a:cubicBezTo>
                  <a:cubicBezTo>
                    <a:pt x="8392" y="4510"/>
                    <a:pt x="8329" y="2546"/>
                    <a:pt x="7221" y="1311"/>
                  </a:cubicBezTo>
                  <a:cubicBezTo>
                    <a:pt x="6413" y="404"/>
                    <a:pt x="5175" y="1"/>
                    <a:pt x="3943"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1077988" y="3878019"/>
              <a:ext cx="196247" cy="203160"/>
            </a:xfrm>
            <a:custGeom>
              <a:avLst/>
              <a:gdLst/>
              <a:ahLst/>
              <a:cxnLst/>
              <a:rect l="l" t="t" r="r" b="b"/>
              <a:pathLst>
                <a:path w="6018" h="6230" extrusionOk="0">
                  <a:moveTo>
                    <a:pt x="4568" y="3166"/>
                  </a:moveTo>
                  <a:cubicBezTo>
                    <a:pt x="4658" y="3166"/>
                    <a:pt x="4751" y="3222"/>
                    <a:pt x="4751" y="3325"/>
                  </a:cubicBezTo>
                  <a:cubicBezTo>
                    <a:pt x="4719" y="3958"/>
                    <a:pt x="4117" y="4528"/>
                    <a:pt x="3484" y="4623"/>
                  </a:cubicBezTo>
                  <a:cubicBezTo>
                    <a:pt x="3326" y="4623"/>
                    <a:pt x="3294" y="4370"/>
                    <a:pt x="3452" y="4307"/>
                  </a:cubicBezTo>
                  <a:cubicBezTo>
                    <a:pt x="3959" y="4212"/>
                    <a:pt x="4276" y="3800"/>
                    <a:pt x="4402" y="3293"/>
                  </a:cubicBezTo>
                  <a:cubicBezTo>
                    <a:pt x="4417" y="3206"/>
                    <a:pt x="4491" y="3166"/>
                    <a:pt x="4568" y="3166"/>
                  </a:cubicBezTo>
                  <a:close/>
                  <a:moveTo>
                    <a:pt x="4706" y="4061"/>
                  </a:moveTo>
                  <a:cubicBezTo>
                    <a:pt x="4808" y="4061"/>
                    <a:pt x="4931" y="4168"/>
                    <a:pt x="4909" y="4275"/>
                  </a:cubicBezTo>
                  <a:cubicBezTo>
                    <a:pt x="4756" y="5042"/>
                    <a:pt x="3889" y="5512"/>
                    <a:pt x="3144" y="5512"/>
                  </a:cubicBezTo>
                  <a:cubicBezTo>
                    <a:pt x="3120" y="5512"/>
                    <a:pt x="3096" y="5511"/>
                    <a:pt x="3072" y="5510"/>
                  </a:cubicBezTo>
                  <a:cubicBezTo>
                    <a:pt x="2882" y="5510"/>
                    <a:pt x="2882" y="5225"/>
                    <a:pt x="3072" y="5225"/>
                  </a:cubicBezTo>
                  <a:cubicBezTo>
                    <a:pt x="3095" y="5226"/>
                    <a:pt x="3118" y="5226"/>
                    <a:pt x="3141" y="5226"/>
                  </a:cubicBezTo>
                  <a:cubicBezTo>
                    <a:pt x="3833" y="5226"/>
                    <a:pt x="4316" y="4762"/>
                    <a:pt x="4592" y="4148"/>
                  </a:cubicBezTo>
                  <a:cubicBezTo>
                    <a:pt x="4613" y="4086"/>
                    <a:pt x="4657" y="4061"/>
                    <a:pt x="4706" y="4061"/>
                  </a:cubicBezTo>
                  <a:close/>
                  <a:moveTo>
                    <a:pt x="2917" y="1"/>
                  </a:moveTo>
                  <a:cubicBezTo>
                    <a:pt x="1710" y="1"/>
                    <a:pt x="510" y="701"/>
                    <a:pt x="64" y="2248"/>
                  </a:cubicBezTo>
                  <a:cubicBezTo>
                    <a:pt x="64" y="2280"/>
                    <a:pt x="32" y="2343"/>
                    <a:pt x="0" y="2343"/>
                  </a:cubicBezTo>
                  <a:cubicBezTo>
                    <a:pt x="380" y="2343"/>
                    <a:pt x="792" y="2375"/>
                    <a:pt x="1172" y="2375"/>
                  </a:cubicBezTo>
                  <a:cubicBezTo>
                    <a:pt x="1299" y="2375"/>
                    <a:pt x="1362" y="2406"/>
                    <a:pt x="1394" y="2501"/>
                  </a:cubicBezTo>
                  <a:cubicBezTo>
                    <a:pt x="1426" y="2501"/>
                    <a:pt x="1457" y="2501"/>
                    <a:pt x="1521" y="2533"/>
                  </a:cubicBezTo>
                  <a:cubicBezTo>
                    <a:pt x="2091" y="2850"/>
                    <a:pt x="2027" y="3768"/>
                    <a:pt x="1584" y="4148"/>
                  </a:cubicBezTo>
                  <a:cubicBezTo>
                    <a:pt x="1647" y="4275"/>
                    <a:pt x="1584" y="4465"/>
                    <a:pt x="1394" y="4465"/>
                  </a:cubicBezTo>
                  <a:lnTo>
                    <a:pt x="159" y="4465"/>
                  </a:lnTo>
                  <a:cubicBezTo>
                    <a:pt x="511" y="5647"/>
                    <a:pt x="1681" y="6229"/>
                    <a:pt x="2861" y="6229"/>
                  </a:cubicBezTo>
                  <a:cubicBezTo>
                    <a:pt x="3168" y="6229"/>
                    <a:pt x="3475" y="6190"/>
                    <a:pt x="3769" y="6112"/>
                  </a:cubicBezTo>
                  <a:cubicBezTo>
                    <a:pt x="5131" y="5700"/>
                    <a:pt x="6018" y="4465"/>
                    <a:pt x="6018" y="3103"/>
                  </a:cubicBezTo>
                  <a:cubicBezTo>
                    <a:pt x="6000" y="1135"/>
                    <a:pt x="4453" y="1"/>
                    <a:pt x="2917"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5"/>
            <p:cNvSpPr/>
            <p:nvPr/>
          </p:nvSpPr>
          <p:spPr>
            <a:xfrm>
              <a:off x="1171970" y="4010448"/>
              <a:ext cx="66818" cy="47317"/>
            </a:xfrm>
            <a:custGeom>
              <a:avLst/>
              <a:gdLst/>
              <a:ahLst/>
              <a:cxnLst/>
              <a:rect l="l" t="t" r="r" b="b"/>
              <a:pathLst>
                <a:path w="2049" h="1451" extrusionOk="0">
                  <a:moveTo>
                    <a:pt x="1824" y="0"/>
                  </a:moveTo>
                  <a:cubicBezTo>
                    <a:pt x="1775" y="0"/>
                    <a:pt x="1731" y="25"/>
                    <a:pt x="1710" y="87"/>
                  </a:cubicBezTo>
                  <a:cubicBezTo>
                    <a:pt x="1425" y="721"/>
                    <a:pt x="950" y="1164"/>
                    <a:pt x="222" y="1164"/>
                  </a:cubicBezTo>
                  <a:cubicBezTo>
                    <a:pt x="0" y="1164"/>
                    <a:pt x="0" y="1449"/>
                    <a:pt x="222" y="1449"/>
                  </a:cubicBezTo>
                  <a:cubicBezTo>
                    <a:pt x="245" y="1450"/>
                    <a:pt x="268" y="1451"/>
                    <a:pt x="291" y="1451"/>
                  </a:cubicBezTo>
                  <a:cubicBezTo>
                    <a:pt x="1007" y="1451"/>
                    <a:pt x="1874" y="981"/>
                    <a:pt x="2027" y="214"/>
                  </a:cubicBezTo>
                  <a:cubicBezTo>
                    <a:pt x="2049" y="107"/>
                    <a:pt x="1926" y="0"/>
                    <a:pt x="1824"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5"/>
            <p:cNvSpPr/>
            <p:nvPr/>
          </p:nvSpPr>
          <p:spPr>
            <a:xfrm>
              <a:off x="1183318" y="3979762"/>
              <a:ext cx="49600" cy="46958"/>
            </a:xfrm>
            <a:custGeom>
              <a:avLst/>
              <a:gdLst/>
              <a:ahLst/>
              <a:cxnLst/>
              <a:rect l="l" t="t" r="r" b="b"/>
              <a:pathLst>
                <a:path w="1521" h="1440" extrusionOk="0">
                  <a:moveTo>
                    <a:pt x="1330" y="1"/>
                  </a:moveTo>
                  <a:cubicBezTo>
                    <a:pt x="1257" y="1"/>
                    <a:pt x="1187" y="43"/>
                    <a:pt x="1172" y="142"/>
                  </a:cubicBezTo>
                  <a:cubicBezTo>
                    <a:pt x="1077" y="680"/>
                    <a:pt x="761" y="1092"/>
                    <a:pt x="159" y="1123"/>
                  </a:cubicBezTo>
                  <a:cubicBezTo>
                    <a:pt x="1" y="1155"/>
                    <a:pt x="64" y="1440"/>
                    <a:pt x="222" y="1440"/>
                  </a:cubicBezTo>
                  <a:cubicBezTo>
                    <a:pt x="887" y="1408"/>
                    <a:pt x="1489" y="838"/>
                    <a:pt x="1521" y="173"/>
                  </a:cubicBezTo>
                  <a:cubicBezTo>
                    <a:pt x="1521" y="67"/>
                    <a:pt x="1423" y="1"/>
                    <a:pt x="1330"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821869" y="3969197"/>
              <a:ext cx="311915" cy="43078"/>
            </a:xfrm>
            <a:custGeom>
              <a:avLst/>
              <a:gdLst/>
              <a:ahLst/>
              <a:cxnLst/>
              <a:rect l="l" t="t" r="r" b="b"/>
              <a:pathLst>
                <a:path w="9565" h="1321" extrusionOk="0">
                  <a:moveTo>
                    <a:pt x="7627" y="0"/>
                  </a:moveTo>
                  <a:cubicBezTo>
                    <a:pt x="5725" y="0"/>
                    <a:pt x="3797" y="90"/>
                    <a:pt x="1890" y="90"/>
                  </a:cubicBezTo>
                  <a:cubicBezTo>
                    <a:pt x="1257" y="90"/>
                    <a:pt x="627" y="80"/>
                    <a:pt x="1" y="54"/>
                  </a:cubicBezTo>
                  <a:lnTo>
                    <a:pt x="1" y="54"/>
                  </a:lnTo>
                  <a:cubicBezTo>
                    <a:pt x="96" y="497"/>
                    <a:pt x="127" y="877"/>
                    <a:pt x="96" y="1321"/>
                  </a:cubicBezTo>
                  <a:cubicBezTo>
                    <a:pt x="1390" y="1093"/>
                    <a:pt x="2760" y="1025"/>
                    <a:pt x="4145" y="1025"/>
                  </a:cubicBezTo>
                  <a:cubicBezTo>
                    <a:pt x="5843" y="1025"/>
                    <a:pt x="7562" y="1127"/>
                    <a:pt x="9185" y="1162"/>
                  </a:cubicBezTo>
                  <a:cubicBezTo>
                    <a:pt x="9565" y="846"/>
                    <a:pt x="9470" y="371"/>
                    <a:pt x="9185" y="22"/>
                  </a:cubicBezTo>
                  <a:cubicBezTo>
                    <a:pt x="9163" y="22"/>
                    <a:pt x="9156" y="36"/>
                    <a:pt x="9145" y="36"/>
                  </a:cubicBezTo>
                  <a:cubicBezTo>
                    <a:pt x="9139" y="36"/>
                    <a:pt x="9132" y="33"/>
                    <a:pt x="9121" y="22"/>
                  </a:cubicBezTo>
                  <a:cubicBezTo>
                    <a:pt x="8626" y="7"/>
                    <a:pt x="8127" y="0"/>
                    <a:pt x="7627"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436679" y="3819452"/>
              <a:ext cx="372276" cy="368526"/>
            </a:xfrm>
            <a:custGeom>
              <a:avLst/>
              <a:gdLst/>
              <a:ahLst/>
              <a:cxnLst/>
              <a:rect l="l" t="t" r="r" b="b"/>
              <a:pathLst>
                <a:path w="11416" h="11301" extrusionOk="0">
                  <a:moveTo>
                    <a:pt x="6365" y="561"/>
                  </a:moveTo>
                  <a:cubicBezTo>
                    <a:pt x="7316" y="687"/>
                    <a:pt x="8266" y="1067"/>
                    <a:pt x="8931" y="1764"/>
                  </a:cubicBezTo>
                  <a:cubicBezTo>
                    <a:pt x="9051" y="1884"/>
                    <a:pt x="8953" y="2040"/>
                    <a:pt x="8829" y="2040"/>
                  </a:cubicBezTo>
                  <a:cubicBezTo>
                    <a:pt x="8790" y="2040"/>
                    <a:pt x="8747" y="2024"/>
                    <a:pt x="8709" y="1986"/>
                  </a:cubicBezTo>
                  <a:cubicBezTo>
                    <a:pt x="7981" y="1352"/>
                    <a:pt x="7284" y="972"/>
                    <a:pt x="6334" y="751"/>
                  </a:cubicBezTo>
                  <a:cubicBezTo>
                    <a:pt x="6239" y="719"/>
                    <a:pt x="6239" y="561"/>
                    <a:pt x="6365" y="561"/>
                  </a:cubicBezTo>
                  <a:close/>
                  <a:moveTo>
                    <a:pt x="5935" y="1209"/>
                  </a:moveTo>
                  <a:cubicBezTo>
                    <a:pt x="6771" y="1209"/>
                    <a:pt x="7579" y="1528"/>
                    <a:pt x="8139" y="2144"/>
                  </a:cubicBezTo>
                  <a:cubicBezTo>
                    <a:pt x="8237" y="2267"/>
                    <a:pt x="8106" y="2447"/>
                    <a:pt x="7998" y="2447"/>
                  </a:cubicBezTo>
                  <a:cubicBezTo>
                    <a:pt x="7967" y="2447"/>
                    <a:pt x="7938" y="2433"/>
                    <a:pt x="7917" y="2397"/>
                  </a:cubicBezTo>
                  <a:cubicBezTo>
                    <a:pt x="7339" y="1758"/>
                    <a:pt x="6614" y="1382"/>
                    <a:pt x="5743" y="1382"/>
                  </a:cubicBezTo>
                  <a:cubicBezTo>
                    <a:pt x="5708" y="1382"/>
                    <a:pt x="5673" y="1383"/>
                    <a:pt x="5637" y="1384"/>
                  </a:cubicBezTo>
                  <a:cubicBezTo>
                    <a:pt x="5625" y="1392"/>
                    <a:pt x="5614" y="1395"/>
                    <a:pt x="5603" y="1395"/>
                  </a:cubicBezTo>
                  <a:cubicBezTo>
                    <a:pt x="5529" y="1395"/>
                    <a:pt x="5495" y="1226"/>
                    <a:pt x="5605" y="1226"/>
                  </a:cubicBezTo>
                  <a:cubicBezTo>
                    <a:pt x="5716" y="1215"/>
                    <a:pt x="5826" y="1209"/>
                    <a:pt x="5935" y="1209"/>
                  </a:cubicBezTo>
                  <a:close/>
                  <a:moveTo>
                    <a:pt x="5858" y="0"/>
                  </a:moveTo>
                  <a:cubicBezTo>
                    <a:pt x="5259" y="0"/>
                    <a:pt x="4668" y="162"/>
                    <a:pt x="4117" y="529"/>
                  </a:cubicBezTo>
                  <a:cubicBezTo>
                    <a:pt x="4117" y="529"/>
                    <a:pt x="4054" y="529"/>
                    <a:pt x="4117" y="561"/>
                  </a:cubicBezTo>
                  <a:lnTo>
                    <a:pt x="4085" y="561"/>
                  </a:lnTo>
                  <a:cubicBezTo>
                    <a:pt x="4022" y="592"/>
                    <a:pt x="3990" y="592"/>
                    <a:pt x="3959" y="656"/>
                  </a:cubicBezTo>
                  <a:cubicBezTo>
                    <a:pt x="3895" y="687"/>
                    <a:pt x="3864" y="687"/>
                    <a:pt x="3832" y="687"/>
                  </a:cubicBezTo>
                  <a:cubicBezTo>
                    <a:pt x="1552" y="1922"/>
                    <a:pt x="0" y="4582"/>
                    <a:pt x="633" y="7179"/>
                  </a:cubicBezTo>
                  <a:cubicBezTo>
                    <a:pt x="1219" y="9645"/>
                    <a:pt x="3663" y="11300"/>
                    <a:pt x="6129" y="11300"/>
                  </a:cubicBezTo>
                  <a:cubicBezTo>
                    <a:pt x="6197" y="11300"/>
                    <a:pt x="6265" y="11299"/>
                    <a:pt x="6334" y="11296"/>
                  </a:cubicBezTo>
                  <a:cubicBezTo>
                    <a:pt x="9152" y="11170"/>
                    <a:pt x="11306" y="8541"/>
                    <a:pt x="11338" y="5786"/>
                  </a:cubicBezTo>
                  <a:cubicBezTo>
                    <a:pt x="11415" y="3297"/>
                    <a:pt x="8563" y="0"/>
                    <a:pt x="5858"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640101" y="3837713"/>
              <a:ext cx="91732" cy="48295"/>
            </a:xfrm>
            <a:custGeom>
              <a:avLst/>
              <a:gdLst/>
              <a:ahLst/>
              <a:cxnLst/>
              <a:rect l="l" t="t" r="r" b="b"/>
              <a:pathLst>
                <a:path w="2813" h="1481" extrusionOk="0">
                  <a:moveTo>
                    <a:pt x="159" y="1"/>
                  </a:moveTo>
                  <a:cubicBezTo>
                    <a:pt x="32" y="1"/>
                    <a:pt x="1" y="159"/>
                    <a:pt x="127" y="222"/>
                  </a:cubicBezTo>
                  <a:cubicBezTo>
                    <a:pt x="1046" y="412"/>
                    <a:pt x="1774" y="792"/>
                    <a:pt x="2471" y="1426"/>
                  </a:cubicBezTo>
                  <a:cubicBezTo>
                    <a:pt x="2509" y="1464"/>
                    <a:pt x="2552" y="1480"/>
                    <a:pt x="2591" y="1480"/>
                  </a:cubicBezTo>
                  <a:cubicBezTo>
                    <a:pt x="2715" y="1480"/>
                    <a:pt x="2813" y="1324"/>
                    <a:pt x="2693" y="1204"/>
                  </a:cubicBezTo>
                  <a:cubicBezTo>
                    <a:pt x="1996" y="539"/>
                    <a:pt x="1078" y="127"/>
                    <a:pt x="159"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p:nvPr/>
          </p:nvSpPr>
          <p:spPr>
            <a:xfrm>
              <a:off x="615317" y="3860149"/>
              <a:ext cx="90004" cy="39132"/>
            </a:xfrm>
            <a:custGeom>
              <a:avLst/>
              <a:gdLst/>
              <a:ahLst/>
              <a:cxnLst/>
              <a:rect l="l" t="t" r="r" b="b"/>
              <a:pathLst>
                <a:path w="2760" h="1200" extrusionOk="0">
                  <a:moveTo>
                    <a:pt x="591" y="1"/>
                  </a:moveTo>
                  <a:cubicBezTo>
                    <a:pt x="428" y="1"/>
                    <a:pt x="262" y="14"/>
                    <a:pt x="96" y="41"/>
                  </a:cubicBezTo>
                  <a:cubicBezTo>
                    <a:pt x="1" y="41"/>
                    <a:pt x="1" y="199"/>
                    <a:pt x="127" y="199"/>
                  </a:cubicBezTo>
                  <a:cubicBezTo>
                    <a:pt x="221" y="190"/>
                    <a:pt x="314" y="185"/>
                    <a:pt x="405" y="185"/>
                  </a:cubicBezTo>
                  <a:cubicBezTo>
                    <a:pt x="1205" y="185"/>
                    <a:pt x="1899" y="552"/>
                    <a:pt x="2439" y="1149"/>
                  </a:cubicBezTo>
                  <a:cubicBezTo>
                    <a:pt x="2475" y="1185"/>
                    <a:pt x="2511" y="1199"/>
                    <a:pt x="2546" y="1199"/>
                  </a:cubicBezTo>
                  <a:cubicBezTo>
                    <a:pt x="2667" y="1199"/>
                    <a:pt x="2759" y="1019"/>
                    <a:pt x="2661" y="896"/>
                  </a:cubicBezTo>
                  <a:cubicBezTo>
                    <a:pt x="2135" y="317"/>
                    <a:pt x="1391" y="1"/>
                    <a:pt x="591"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p:nvPr/>
          </p:nvSpPr>
          <p:spPr>
            <a:xfrm>
              <a:off x="376775" y="3605074"/>
              <a:ext cx="179714" cy="247119"/>
            </a:xfrm>
            <a:custGeom>
              <a:avLst/>
              <a:gdLst/>
              <a:ahLst/>
              <a:cxnLst/>
              <a:rect l="l" t="t" r="r" b="b"/>
              <a:pathLst>
                <a:path w="5511" h="7578" extrusionOk="0">
                  <a:moveTo>
                    <a:pt x="681" y="0"/>
                  </a:moveTo>
                  <a:cubicBezTo>
                    <a:pt x="403" y="0"/>
                    <a:pt x="120" y="157"/>
                    <a:pt x="32" y="421"/>
                  </a:cubicBezTo>
                  <a:cubicBezTo>
                    <a:pt x="32" y="452"/>
                    <a:pt x="32" y="484"/>
                    <a:pt x="0" y="484"/>
                  </a:cubicBezTo>
                  <a:lnTo>
                    <a:pt x="95" y="579"/>
                  </a:lnTo>
                  <a:cubicBezTo>
                    <a:pt x="1457" y="2954"/>
                    <a:pt x="2945" y="5234"/>
                    <a:pt x="4434" y="7546"/>
                  </a:cubicBezTo>
                  <a:cubicBezTo>
                    <a:pt x="4466" y="7546"/>
                    <a:pt x="4466" y="7578"/>
                    <a:pt x="4466" y="7578"/>
                  </a:cubicBezTo>
                  <a:cubicBezTo>
                    <a:pt x="4751" y="7388"/>
                    <a:pt x="5067" y="7230"/>
                    <a:pt x="5384" y="7071"/>
                  </a:cubicBezTo>
                  <a:cubicBezTo>
                    <a:pt x="5352" y="6945"/>
                    <a:pt x="5384" y="6818"/>
                    <a:pt x="5511" y="6755"/>
                  </a:cubicBezTo>
                  <a:cubicBezTo>
                    <a:pt x="3769" y="4791"/>
                    <a:pt x="2375" y="2638"/>
                    <a:pt x="1267" y="389"/>
                  </a:cubicBezTo>
                  <a:cubicBezTo>
                    <a:pt x="1235" y="389"/>
                    <a:pt x="1235" y="326"/>
                    <a:pt x="1235" y="326"/>
                  </a:cubicBezTo>
                  <a:cubicBezTo>
                    <a:pt x="1123" y="101"/>
                    <a:pt x="904" y="0"/>
                    <a:pt x="681"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401559" y="4160944"/>
              <a:ext cx="154930" cy="279533"/>
            </a:xfrm>
            <a:custGeom>
              <a:avLst/>
              <a:gdLst/>
              <a:ahLst/>
              <a:cxnLst/>
              <a:rect l="l" t="t" r="r" b="b"/>
              <a:pathLst>
                <a:path w="4751" h="8572" extrusionOk="0">
                  <a:moveTo>
                    <a:pt x="3357" y="1"/>
                  </a:moveTo>
                  <a:cubicBezTo>
                    <a:pt x="2217" y="2693"/>
                    <a:pt x="1330" y="5606"/>
                    <a:pt x="0" y="8140"/>
                  </a:cubicBezTo>
                  <a:cubicBezTo>
                    <a:pt x="109" y="8401"/>
                    <a:pt x="367" y="8572"/>
                    <a:pt x="630" y="8572"/>
                  </a:cubicBezTo>
                  <a:cubicBezTo>
                    <a:pt x="751" y="8572"/>
                    <a:pt x="873" y="8536"/>
                    <a:pt x="982" y="8456"/>
                  </a:cubicBezTo>
                  <a:lnTo>
                    <a:pt x="1109" y="8456"/>
                  </a:lnTo>
                  <a:cubicBezTo>
                    <a:pt x="2122" y="5860"/>
                    <a:pt x="3389" y="3231"/>
                    <a:pt x="4751" y="793"/>
                  </a:cubicBezTo>
                  <a:cubicBezTo>
                    <a:pt x="4244" y="603"/>
                    <a:pt x="3801" y="318"/>
                    <a:pt x="3357"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p:nvPr/>
          </p:nvSpPr>
          <p:spPr>
            <a:xfrm>
              <a:off x="262118" y="4376267"/>
              <a:ext cx="219302" cy="172898"/>
            </a:xfrm>
            <a:custGeom>
              <a:avLst/>
              <a:gdLst/>
              <a:ahLst/>
              <a:cxnLst/>
              <a:rect l="l" t="t" r="r" b="b"/>
              <a:pathLst>
                <a:path w="6725" h="5302" extrusionOk="0">
                  <a:moveTo>
                    <a:pt x="2217" y="3369"/>
                  </a:moveTo>
                  <a:cubicBezTo>
                    <a:pt x="2227" y="3369"/>
                    <a:pt x="2238" y="3371"/>
                    <a:pt x="2249" y="3374"/>
                  </a:cubicBezTo>
                  <a:cubicBezTo>
                    <a:pt x="2503" y="3437"/>
                    <a:pt x="2756" y="3564"/>
                    <a:pt x="3009" y="3659"/>
                  </a:cubicBezTo>
                  <a:cubicBezTo>
                    <a:pt x="3168" y="3690"/>
                    <a:pt x="3295" y="3754"/>
                    <a:pt x="3453" y="3817"/>
                  </a:cubicBezTo>
                  <a:cubicBezTo>
                    <a:pt x="3589" y="3871"/>
                    <a:pt x="3538" y="4090"/>
                    <a:pt x="3420" y="4090"/>
                  </a:cubicBezTo>
                  <a:cubicBezTo>
                    <a:pt x="3401" y="4090"/>
                    <a:pt x="3380" y="4084"/>
                    <a:pt x="3358" y="4070"/>
                  </a:cubicBezTo>
                  <a:cubicBezTo>
                    <a:pt x="3231" y="4007"/>
                    <a:pt x="3073" y="3975"/>
                    <a:pt x="2914" y="3912"/>
                  </a:cubicBezTo>
                  <a:lnTo>
                    <a:pt x="2883" y="3880"/>
                  </a:lnTo>
                  <a:cubicBezTo>
                    <a:pt x="2661" y="3817"/>
                    <a:pt x="2408" y="3690"/>
                    <a:pt x="2186" y="3564"/>
                  </a:cubicBezTo>
                  <a:cubicBezTo>
                    <a:pt x="2071" y="3506"/>
                    <a:pt x="2113" y="3369"/>
                    <a:pt x="2217" y="3369"/>
                  </a:cubicBezTo>
                  <a:close/>
                  <a:moveTo>
                    <a:pt x="1313" y="3327"/>
                  </a:moveTo>
                  <a:cubicBezTo>
                    <a:pt x="1341" y="3327"/>
                    <a:pt x="1370" y="3341"/>
                    <a:pt x="1394" y="3374"/>
                  </a:cubicBezTo>
                  <a:cubicBezTo>
                    <a:pt x="2028" y="4039"/>
                    <a:pt x="2724" y="4229"/>
                    <a:pt x="3611" y="4387"/>
                  </a:cubicBezTo>
                  <a:cubicBezTo>
                    <a:pt x="3770" y="4450"/>
                    <a:pt x="3675" y="4672"/>
                    <a:pt x="3548" y="4672"/>
                  </a:cubicBezTo>
                  <a:cubicBezTo>
                    <a:pt x="3485" y="4679"/>
                    <a:pt x="3423" y="4682"/>
                    <a:pt x="3360" y="4682"/>
                  </a:cubicBezTo>
                  <a:cubicBezTo>
                    <a:pt x="2538" y="4682"/>
                    <a:pt x="1736" y="4121"/>
                    <a:pt x="1236" y="3532"/>
                  </a:cubicBezTo>
                  <a:cubicBezTo>
                    <a:pt x="1166" y="3438"/>
                    <a:pt x="1234" y="3327"/>
                    <a:pt x="1313" y="3327"/>
                  </a:cubicBezTo>
                  <a:close/>
                  <a:moveTo>
                    <a:pt x="3353" y="1"/>
                  </a:moveTo>
                  <a:cubicBezTo>
                    <a:pt x="2695" y="1"/>
                    <a:pt x="2044" y="105"/>
                    <a:pt x="1458" y="428"/>
                  </a:cubicBezTo>
                  <a:cubicBezTo>
                    <a:pt x="254" y="1157"/>
                    <a:pt x="1" y="2709"/>
                    <a:pt x="698" y="3880"/>
                  </a:cubicBezTo>
                  <a:cubicBezTo>
                    <a:pt x="1287" y="4871"/>
                    <a:pt x="2260" y="5302"/>
                    <a:pt x="3220" y="5302"/>
                  </a:cubicBezTo>
                  <a:cubicBezTo>
                    <a:pt x="4994" y="5302"/>
                    <a:pt x="6724" y="3832"/>
                    <a:pt x="5923" y="1695"/>
                  </a:cubicBezTo>
                  <a:lnTo>
                    <a:pt x="5923" y="1695"/>
                  </a:lnTo>
                  <a:cubicBezTo>
                    <a:pt x="5860" y="1917"/>
                    <a:pt x="5765" y="2107"/>
                    <a:pt x="5670" y="2265"/>
                  </a:cubicBezTo>
                  <a:cubicBezTo>
                    <a:pt x="5622" y="2329"/>
                    <a:pt x="5551" y="2360"/>
                    <a:pt x="5480" y="2360"/>
                  </a:cubicBezTo>
                  <a:cubicBezTo>
                    <a:pt x="5408" y="2360"/>
                    <a:pt x="5337" y="2329"/>
                    <a:pt x="5290" y="2265"/>
                  </a:cubicBezTo>
                  <a:cubicBezTo>
                    <a:pt x="5158" y="2331"/>
                    <a:pt x="5018" y="2361"/>
                    <a:pt x="4880" y="2361"/>
                  </a:cubicBezTo>
                  <a:cubicBezTo>
                    <a:pt x="4355" y="2361"/>
                    <a:pt x="3859" y="1924"/>
                    <a:pt x="3960" y="1347"/>
                  </a:cubicBezTo>
                  <a:cubicBezTo>
                    <a:pt x="3978" y="1310"/>
                    <a:pt x="4018" y="1294"/>
                    <a:pt x="4061" y="1294"/>
                  </a:cubicBezTo>
                  <a:cubicBezTo>
                    <a:pt x="4092" y="1294"/>
                    <a:pt x="4123" y="1302"/>
                    <a:pt x="4150" y="1315"/>
                  </a:cubicBezTo>
                  <a:cubicBezTo>
                    <a:pt x="4245" y="872"/>
                    <a:pt x="4340" y="492"/>
                    <a:pt x="4466" y="80"/>
                  </a:cubicBezTo>
                  <a:cubicBezTo>
                    <a:pt x="4100" y="34"/>
                    <a:pt x="3725" y="1"/>
                    <a:pt x="3353"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p:nvPr/>
          </p:nvSpPr>
          <p:spPr>
            <a:xfrm>
              <a:off x="220834" y="3473264"/>
              <a:ext cx="254065" cy="201367"/>
            </a:xfrm>
            <a:custGeom>
              <a:avLst/>
              <a:gdLst/>
              <a:ahLst/>
              <a:cxnLst/>
              <a:rect l="l" t="t" r="r" b="b"/>
              <a:pathLst>
                <a:path w="7791" h="6175" extrusionOk="0">
                  <a:moveTo>
                    <a:pt x="4596" y="532"/>
                  </a:moveTo>
                  <a:cubicBezTo>
                    <a:pt x="4605" y="532"/>
                    <a:pt x="4614" y="533"/>
                    <a:pt x="4624" y="536"/>
                  </a:cubicBezTo>
                  <a:cubicBezTo>
                    <a:pt x="5384" y="821"/>
                    <a:pt x="6049" y="1423"/>
                    <a:pt x="6366" y="2151"/>
                  </a:cubicBezTo>
                  <a:cubicBezTo>
                    <a:pt x="6387" y="2258"/>
                    <a:pt x="6278" y="2350"/>
                    <a:pt x="6176" y="2350"/>
                  </a:cubicBezTo>
                  <a:cubicBezTo>
                    <a:pt x="6127" y="2350"/>
                    <a:pt x="6080" y="2329"/>
                    <a:pt x="6049" y="2278"/>
                  </a:cubicBezTo>
                  <a:cubicBezTo>
                    <a:pt x="5669" y="1613"/>
                    <a:pt x="5257" y="1042"/>
                    <a:pt x="4561" y="789"/>
                  </a:cubicBezTo>
                  <a:cubicBezTo>
                    <a:pt x="4443" y="701"/>
                    <a:pt x="4489" y="532"/>
                    <a:pt x="4596" y="532"/>
                  </a:cubicBezTo>
                  <a:close/>
                  <a:moveTo>
                    <a:pt x="3776" y="1"/>
                  </a:moveTo>
                  <a:cubicBezTo>
                    <a:pt x="3228" y="1"/>
                    <a:pt x="2682" y="89"/>
                    <a:pt x="2185" y="251"/>
                  </a:cubicBezTo>
                  <a:cubicBezTo>
                    <a:pt x="0" y="1011"/>
                    <a:pt x="602" y="3544"/>
                    <a:pt x="1805" y="4811"/>
                  </a:cubicBezTo>
                  <a:cubicBezTo>
                    <a:pt x="2663" y="5730"/>
                    <a:pt x="3816" y="6174"/>
                    <a:pt x="5007" y="6174"/>
                  </a:cubicBezTo>
                  <a:cubicBezTo>
                    <a:pt x="5048" y="6174"/>
                    <a:pt x="5089" y="6174"/>
                    <a:pt x="5131" y="6173"/>
                  </a:cubicBezTo>
                  <a:lnTo>
                    <a:pt x="4434" y="4843"/>
                  </a:lnTo>
                  <a:cubicBezTo>
                    <a:pt x="4339" y="4684"/>
                    <a:pt x="4466" y="4526"/>
                    <a:pt x="4592" y="4494"/>
                  </a:cubicBezTo>
                  <a:cubicBezTo>
                    <a:pt x="4561" y="4463"/>
                    <a:pt x="4561" y="4431"/>
                    <a:pt x="4561" y="4368"/>
                  </a:cubicBezTo>
                  <a:cubicBezTo>
                    <a:pt x="4585" y="3881"/>
                    <a:pt x="5003" y="3637"/>
                    <a:pt x="5454" y="3637"/>
                  </a:cubicBezTo>
                  <a:cubicBezTo>
                    <a:pt x="5589" y="3637"/>
                    <a:pt x="5727" y="3659"/>
                    <a:pt x="5859" y="3703"/>
                  </a:cubicBezTo>
                  <a:cubicBezTo>
                    <a:pt x="5925" y="3620"/>
                    <a:pt x="6017" y="3572"/>
                    <a:pt x="6104" y="3572"/>
                  </a:cubicBezTo>
                  <a:cubicBezTo>
                    <a:pt x="6183" y="3572"/>
                    <a:pt x="6257" y="3612"/>
                    <a:pt x="6302" y="3703"/>
                  </a:cubicBezTo>
                  <a:lnTo>
                    <a:pt x="6777" y="4653"/>
                  </a:lnTo>
                  <a:cubicBezTo>
                    <a:pt x="7791" y="3481"/>
                    <a:pt x="7442" y="1613"/>
                    <a:pt x="6176" y="694"/>
                  </a:cubicBezTo>
                  <a:cubicBezTo>
                    <a:pt x="5483" y="213"/>
                    <a:pt x="4626" y="1"/>
                    <a:pt x="3776"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a:off x="364709" y="3488330"/>
              <a:ext cx="65807" cy="60557"/>
            </a:xfrm>
            <a:custGeom>
              <a:avLst/>
              <a:gdLst/>
              <a:ahLst/>
              <a:cxnLst/>
              <a:rect l="l" t="t" r="r" b="b"/>
              <a:pathLst>
                <a:path w="2018" h="1857" extrusionOk="0">
                  <a:moveTo>
                    <a:pt x="141" y="0"/>
                  </a:moveTo>
                  <a:cubicBezTo>
                    <a:pt x="41" y="0"/>
                    <a:pt x="1" y="204"/>
                    <a:pt x="85" y="232"/>
                  </a:cubicBezTo>
                  <a:cubicBezTo>
                    <a:pt x="845" y="580"/>
                    <a:pt x="1257" y="1119"/>
                    <a:pt x="1637" y="1784"/>
                  </a:cubicBezTo>
                  <a:cubicBezTo>
                    <a:pt x="1678" y="1835"/>
                    <a:pt x="1736" y="1857"/>
                    <a:pt x="1792" y="1857"/>
                  </a:cubicBezTo>
                  <a:cubicBezTo>
                    <a:pt x="1909" y="1857"/>
                    <a:pt x="2018" y="1764"/>
                    <a:pt x="1954" y="1657"/>
                  </a:cubicBezTo>
                  <a:cubicBezTo>
                    <a:pt x="1637" y="961"/>
                    <a:pt x="940" y="359"/>
                    <a:pt x="180" y="10"/>
                  </a:cubicBezTo>
                  <a:cubicBezTo>
                    <a:pt x="166" y="3"/>
                    <a:pt x="153" y="0"/>
                    <a:pt x="141"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300076" y="4485185"/>
              <a:ext cx="84982" cy="43795"/>
            </a:xfrm>
            <a:custGeom>
              <a:avLst/>
              <a:gdLst/>
              <a:ahLst/>
              <a:cxnLst/>
              <a:rect l="l" t="t" r="r" b="b"/>
              <a:pathLst>
                <a:path w="2606" h="1343" extrusionOk="0">
                  <a:moveTo>
                    <a:pt x="141" y="0"/>
                  </a:moveTo>
                  <a:cubicBezTo>
                    <a:pt x="55" y="0"/>
                    <a:pt x="0" y="96"/>
                    <a:pt x="72" y="192"/>
                  </a:cubicBezTo>
                  <a:cubicBezTo>
                    <a:pt x="571" y="808"/>
                    <a:pt x="1395" y="1342"/>
                    <a:pt x="2194" y="1342"/>
                  </a:cubicBezTo>
                  <a:cubicBezTo>
                    <a:pt x="2257" y="1342"/>
                    <a:pt x="2321" y="1339"/>
                    <a:pt x="2384" y="1332"/>
                  </a:cubicBezTo>
                  <a:cubicBezTo>
                    <a:pt x="2542" y="1300"/>
                    <a:pt x="2606" y="1110"/>
                    <a:pt x="2447" y="1047"/>
                  </a:cubicBezTo>
                  <a:cubicBezTo>
                    <a:pt x="1560" y="889"/>
                    <a:pt x="864" y="699"/>
                    <a:pt x="230" y="34"/>
                  </a:cubicBezTo>
                  <a:cubicBezTo>
                    <a:pt x="199" y="10"/>
                    <a:pt x="169" y="0"/>
                    <a:pt x="141"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p:nvPr/>
          </p:nvSpPr>
          <p:spPr>
            <a:xfrm>
              <a:off x="329588" y="4486163"/>
              <a:ext cx="49730" cy="23186"/>
            </a:xfrm>
            <a:custGeom>
              <a:avLst/>
              <a:gdLst/>
              <a:ahLst/>
              <a:cxnLst/>
              <a:rect l="l" t="t" r="r" b="b"/>
              <a:pathLst>
                <a:path w="1525" h="711" extrusionOk="0">
                  <a:moveTo>
                    <a:pt x="153" y="0"/>
                  </a:moveTo>
                  <a:cubicBezTo>
                    <a:pt x="45" y="0"/>
                    <a:pt x="0" y="164"/>
                    <a:pt x="117" y="194"/>
                  </a:cubicBezTo>
                  <a:cubicBezTo>
                    <a:pt x="339" y="320"/>
                    <a:pt x="592" y="384"/>
                    <a:pt x="814" y="510"/>
                  </a:cubicBezTo>
                  <a:cubicBezTo>
                    <a:pt x="814" y="542"/>
                    <a:pt x="845" y="542"/>
                    <a:pt x="845" y="542"/>
                  </a:cubicBezTo>
                  <a:cubicBezTo>
                    <a:pt x="1004" y="605"/>
                    <a:pt x="1131" y="669"/>
                    <a:pt x="1289" y="700"/>
                  </a:cubicBezTo>
                  <a:cubicBezTo>
                    <a:pt x="1306" y="707"/>
                    <a:pt x="1323" y="710"/>
                    <a:pt x="1338" y="710"/>
                  </a:cubicBezTo>
                  <a:cubicBezTo>
                    <a:pt x="1465" y="710"/>
                    <a:pt x="1525" y="503"/>
                    <a:pt x="1384" y="447"/>
                  </a:cubicBezTo>
                  <a:cubicBezTo>
                    <a:pt x="1257" y="384"/>
                    <a:pt x="1099" y="352"/>
                    <a:pt x="940" y="289"/>
                  </a:cubicBezTo>
                  <a:cubicBezTo>
                    <a:pt x="687" y="194"/>
                    <a:pt x="434" y="67"/>
                    <a:pt x="180" y="4"/>
                  </a:cubicBezTo>
                  <a:cubicBezTo>
                    <a:pt x="171" y="1"/>
                    <a:pt x="161" y="0"/>
                    <a:pt x="153"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5"/>
          <p:cNvGrpSpPr/>
          <p:nvPr/>
        </p:nvGrpSpPr>
        <p:grpSpPr>
          <a:xfrm>
            <a:off x="922752" y="1093463"/>
            <a:ext cx="208639" cy="191095"/>
            <a:chOff x="922752" y="1302713"/>
            <a:chExt cx="208639" cy="191095"/>
          </a:xfrm>
        </p:grpSpPr>
        <p:sp>
          <p:nvSpPr>
            <p:cNvPr id="365" name="Google Shape;365;p25"/>
            <p:cNvSpPr/>
            <p:nvPr/>
          </p:nvSpPr>
          <p:spPr>
            <a:xfrm>
              <a:off x="926698" y="1321724"/>
              <a:ext cx="187149" cy="153495"/>
            </a:xfrm>
            <a:custGeom>
              <a:avLst/>
              <a:gdLst/>
              <a:ahLst/>
              <a:cxnLst/>
              <a:rect l="l" t="t" r="r" b="b"/>
              <a:pathLst>
                <a:path w="5739" h="4707" extrusionOk="0">
                  <a:moveTo>
                    <a:pt x="2655" y="1"/>
                  </a:moveTo>
                  <a:cubicBezTo>
                    <a:pt x="2375" y="1"/>
                    <a:pt x="2090" y="34"/>
                    <a:pt x="1811" y="99"/>
                  </a:cubicBezTo>
                  <a:lnTo>
                    <a:pt x="1780" y="99"/>
                  </a:lnTo>
                  <a:cubicBezTo>
                    <a:pt x="1780" y="162"/>
                    <a:pt x="1780" y="257"/>
                    <a:pt x="1685" y="289"/>
                  </a:cubicBezTo>
                  <a:cubicBezTo>
                    <a:pt x="1" y="1752"/>
                    <a:pt x="820" y="4707"/>
                    <a:pt x="2840" y="4707"/>
                  </a:cubicBezTo>
                  <a:cubicBezTo>
                    <a:pt x="3138" y="4707"/>
                    <a:pt x="3461" y="4643"/>
                    <a:pt x="3807" y="4501"/>
                  </a:cubicBezTo>
                  <a:cubicBezTo>
                    <a:pt x="4915" y="4026"/>
                    <a:pt x="5738" y="2790"/>
                    <a:pt x="5232" y="1555"/>
                  </a:cubicBezTo>
                  <a:cubicBezTo>
                    <a:pt x="4778" y="498"/>
                    <a:pt x="3744" y="1"/>
                    <a:pt x="2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p:nvPr/>
          </p:nvSpPr>
          <p:spPr>
            <a:xfrm>
              <a:off x="922752" y="1302713"/>
              <a:ext cx="208639" cy="191095"/>
            </a:xfrm>
            <a:custGeom>
              <a:avLst/>
              <a:gdLst/>
              <a:ahLst/>
              <a:cxnLst/>
              <a:rect l="l" t="t" r="r" b="b"/>
              <a:pathLst>
                <a:path w="6398" h="5860" extrusionOk="0">
                  <a:moveTo>
                    <a:pt x="2755" y="640"/>
                  </a:moveTo>
                  <a:cubicBezTo>
                    <a:pt x="3796" y="640"/>
                    <a:pt x="4843" y="1105"/>
                    <a:pt x="5289" y="2170"/>
                  </a:cubicBezTo>
                  <a:cubicBezTo>
                    <a:pt x="5511" y="2645"/>
                    <a:pt x="5511" y="3183"/>
                    <a:pt x="5289" y="3658"/>
                  </a:cubicBezTo>
                  <a:cubicBezTo>
                    <a:pt x="5068" y="4229"/>
                    <a:pt x="4498" y="4767"/>
                    <a:pt x="3864" y="5020"/>
                  </a:cubicBezTo>
                  <a:cubicBezTo>
                    <a:pt x="3540" y="5158"/>
                    <a:pt x="3224" y="5225"/>
                    <a:pt x="2926" y="5225"/>
                  </a:cubicBezTo>
                  <a:cubicBezTo>
                    <a:pt x="2266" y="5225"/>
                    <a:pt x="1692" y="4893"/>
                    <a:pt x="1299" y="4260"/>
                  </a:cubicBezTo>
                  <a:cubicBezTo>
                    <a:pt x="761" y="3373"/>
                    <a:pt x="761" y="1853"/>
                    <a:pt x="1806" y="935"/>
                  </a:cubicBezTo>
                  <a:cubicBezTo>
                    <a:pt x="1869" y="903"/>
                    <a:pt x="1901" y="840"/>
                    <a:pt x="1901" y="745"/>
                  </a:cubicBezTo>
                  <a:cubicBezTo>
                    <a:pt x="2176" y="676"/>
                    <a:pt x="2466" y="640"/>
                    <a:pt x="2755" y="640"/>
                  </a:cubicBezTo>
                  <a:close/>
                  <a:moveTo>
                    <a:pt x="3042" y="0"/>
                  </a:moveTo>
                  <a:cubicBezTo>
                    <a:pt x="2599" y="0"/>
                    <a:pt x="2180" y="122"/>
                    <a:pt x="1806" y="365"/>
                  </a:cubicBezTo>
                  <a:cubicBezTo>
                    <a:pt x="1774" y="365"/>
                    <a:pt x="1774" y="397"/>
                    <a:pt x="1774" y="397"/>
                  </a:cubicBezTo>
                  <a:cubicBezTo>
                    <a:pt x="1742" y="381"/>
                    <a:pt x="1695" y="373"/>
                    <a:pt x="1647" y="373"/>
                  </a:cubicBezTo>
                  <a:cubicBezTo>
                    <a:pt x="1600" y="373"/>
                    <a:pt x="1552" y="381"/>
                    <a:pt x="1521" y="397"/>
                  </a:cubicBezTo>
                  <a:cubicBezTo>
                    <a:pt x="1457" y="428"/>
                    <a:pt x="1426" y="428"/>
                    <a:pt x="1394" y="492"/>
                  </a:cubicBezTo>
                  <a:cubicBezTo>
                    <a:pt x="159" y="1347"/>
                    <a:pt x="1" y="3057"/>
                    <a:pt x="507" y="4260"/>
                  </a:cubicBezTo>
                  <a:cubicBezTo>
                    <a:pt x="971" y="5281"/>
                    <a:pt x="1928" y="5860"/>
                    <a:pt x="2980" y="5860"/>
                  </a:cubicBezTo>
                  <a:cubicBezTo>
                    <a:pt x="3363" y="5860"/>
                    <a:pt x="3760" y="5783"/>
                    <a:pt x="4149" y="5622"/>
                  </a:cubicBezTo>
                  <a:cubicBezTo>
                    <a:pt x="4403" y="5559"/>
                    <a:pt x="4593" y="5432"/>
                    <a:pt x="4783" y="5274"/>
                  </a:cubicBezTo>
                  <a:cubicBezTo>
                    <a:pt x="5733" y="4609"/>
                    <a:pt x="6398" y="3373"/>
                    <a:pt x="5986" y="2107"/>
                  </a:cubicBezTo>
                  <a:cubicBezTo>
                    <a:pt x="5701" y="1283"/>
                    <a:pt x="4909" y="492"/>
                    <a:pt x="3991" y="175"/>
                  </a:cubicBezTo>
                  <a:cubicBezTo>
                    <a:pt x="3667" y="58"/>
                    <a:pt x="3348" y="0"/>
                    <a:pt x="3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p:nvPr/>
          </p:nvSpPr>
          <p:spPr>
            <a:xfrm>
              <a:off x="979559" y="1348889"/>
              <a:ext cx="45458" cy="65285"/>
            </a:xfrm>
            <a:custGeom>
              <a:avLst/>
              <a:gdLst/>
              <a:ahLst/>
              <a:cxnLst/>
              <a:rect l="l" t="t" r="r" b="b"/>
              <a:pathLst>
                <a:path w="1394" h="2002" extrusionOk="0">
                  <a:moveTo>
                    <a:pt x="1200" y="0"/>
                  </a:moveTo>
                  <a:cubicBezTo>
                    <a:pt x="1175" y="0"/>
                    <a:pt x="1144" y="8"/>
                    <a:pt x="1109" y="26"/>
                  </a:cubicBezTo>
                  <a:cubicBezTo>
                    <a:pt x="697" y="121"/>
                    <a:pt x="349" y="406"/>
                    <a:pt x="159" y="849"/>
                  </a:cubicBezTo>
                  <a:cubicBezTo>
                    <a:pt x="0" y="1197"/>
                    <a:pt x="32" y="1609"/>
                    <a:pt x="222" y="1894"/>
                  </a:cubicBezTo>
                  <a:cubicBezTo>
                    <a:pt x="270" y="1965"/>
                    <a:pt x="335" y="2001"/>
                    <a:pt x="405" y="2001"/>
                  </a:cubicBezTo>
                  <a:cubicBezTo>
                    <a:pt x="428" y="2001"/>
                    <a:pt x="452" y="1997"/>
                    <a:pt x="476" y="1989"/>
                  </a:cubicBezTo>
                  <a:lnTo>
                    <a:pt x="507" y="1989"/>
                  </a:lnTo>
                  <a:cubicBezTo>
                    <a:pt x="539" y="1957"/>
                    <a:pt x="602" y="1862"/>
                    <a:pt x="602" y="1799"/>
                  </a:cubicBezTo>
                  <a:cubicBezTo>
                    <a:pt x="476" y="1514"/>
                    <a:pt x="507" y="1197"/>
                    <a:pt x="634" y="944"/>
                  </a:cubicBezTo>
                  <a:cubicBezTo>
                    <a:pt x="761" y="722"/>
                    <a:pt x="951" y="564"/>
                    <a:pt x="1172" y="469"/>
                  </a:cubicBezTo>
                  <a:cubicBezTo>
                    <a:pt x="1331" y="437"/>
                    <a:pt x="1394" y="311"/>
                    <a:pt x="1331" y="216"/>
                  </a:cubicBezTo>
                  <a:cubicBezTo>
                    <a:pt x="1331" y="184"/>
                    <a:pt x="1331" y="184"/>
                    <a:pt x="1299" y="121"/>
                  </a:cubicBezTo>
                  <a:cubicBezTo>
                    <a:pt x="1299" y="52"/>
                    <a:pt x="1266" y="0"/>
                    <a:pt x="1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25"/>
          <p:cNvGrpSpPr/>
          <p:nvPr/>
        </p:nvGrpSpPr>
        <p:grpSpPr>
          <a:xfrm>
            <a:off x="4281561" y="584428"/>
            <a:ext cx="494694" cy="509042"/>
            <a:chOff x="4281561" y="584428"/>
            <a:chExt cx="494694" cy="509042"/>
          </a:xfrm>
        </p:grpSpPr>
        <p:sp>
          <p:nvSpPr>
            <p:cNvPr id="369" name="Google Shape;369;p25"/>
            <p:cNvSpPr/>
            <p:nvPr/>
          </p:nvSpPr>
          <p:spPr>
            <a:xfrm>
              <a:off x="4572606" y="922300"/>
              <a:ext cx="186105" cy="153593"/>
            </a:xfrm>
            <a:custGeom>
              <a:avLst/>
              <a:gdLst/>
              <a:ahLst/>
              <a:cxnLst/>
              <a:rect l="l" t="t" r="r" b="b"/>
              <a:pathLst>
                <a:path w="5707" h="4710" extrusionOk="0">
                  <a:moveTo>
                    <a:pt x="2647" y="1"/>
                  </a:moveTo>
                  <a:cubicBezTo>
                    <a:pt x="2367" y="1"/>
                    <a:pt x="2085" y="35"/>
                    <a:pt x="1811" y="102"/>
                  </a:cubicBezTo>
                  <a:lnTo>
                    <a:pt x="1748" y="102"/>
                  </a:lnTo>
                  <a:cubicBezTo>
                    <a:pt x="1748" y="165"/>
                    <a:pt x="1748" y="260"/>
                    <a:pt x="1685" y="292"/>
                  </a:cubicBezTo>
                  <a:cubicBezTo>
                    <a:pt x="1" y="1755"/>
                    <a:pt x="795" y="4710"/>
                    <a:pt x="2810" y="4710"/>
                  </a:cubicBezTo>
                  <a:cubicBezTo>
                    <a:pt x="3107" y="4710"/>
                    <a:pt x="3429" y="4646"/>
                    <a:pt x="3775" y="4504"/>
                  </a:cubicBezTo>
                  <a:cubicBezTo>
                    <a:pt x="4883" y="4029"/>
                    <a:pt x="5707" y="2794"/>
                    <a:pt x="5200" y="1559"/>
                  </a:cubicBezTo>
                  <a:cubicBezTo>
                    <a:pt x="4725" y="484"/>
                    <a:pt x="3698" y="1"/>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4566605" y="902114"/>
              <a:ext cx="209650" cy="191355"/>
            </a:xfrm>
            <a:custGeom>
              <a:avLst/>
              <a:gdLst/>
              <a:ahLst/>
              <a:cxnLst/>
              <a:rect l="l" t="t" r="r" b="b"/>
              <a:pathLst>
                <a:path w="6429" h="5868" extrusionOk="0">
                  <a:moveTo>
                    <a:pt x="2772" y="657"/>
                  </a:moveTo>
                  <a:cubicBezTo>
                    <a:pt x="3800" y="657"/>
                    <a:pt x="4857" y="1088"/>
                    <a:pt x="5352" y="2178"/>
                  </a:cubicBezTo>
                  <a:cubicBezTo>
                    <a:pt x="5542" y="2653"/>
                    <a:pt x="5542" y="3159"/>
                    <a:pt x="5352" y="3634"/>
                  </a:cubicBezTo>
                  <a:cubicBezTo>
                    <a:pt x="5099" y="4236"/>
                    <a:pt x="4561" y="4743"/>
                    <a:pt x="3927" y="5028"/>
                  </a:cubicBezTo>
                  <a:cubicBezTo>
                    <a:pt x="3593" y="5165"/>
                    <a:pt x="3270" y="5233"/>
                    <a:pt x="2969" y="5233"/>
                  </a:cubicBezTo>
                  <a:cubicBezTo>
                    <a:pt x="2300" y="5233"/>
                    <a:pt x="1733" y="4901"/>
                    <a:pt x="1362" y="4268"/>
                  </a:cubicBezTo>
                  <a:cubicBezTo>
                    <a:pt x="792" y="3381"/>
                    <a:pt x="792" y="1861"/>
                    <a:pt x="1869" y="942"/>
                  </a:cubicBezTo>
                  <a:cubicBezTo>
                    <a:pt x="1900" y="911"/>
                    <a:pt x="1932" y="816"/>
                    <a:pt x="1932" y="752"/>
                  </a:cubicBezTo>
                  <a:cubicBezTo>
                    <a:pt x="2201" y="690"/>
                    <a:pt x="2486" y="657"/>
                    <a:pt x="2772" y="657"/>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0" y="404"/>
                  </a:cubicBezTo>
                  <a:cubicBezTo>
                    <a:pt x="1489" y="436"/>
                    <a:pt x="1425" y="436"/>
                    <a:pt x="1394" y="467"/>
                  </a:cubicBezTo>
                  <a:cubicBezTo>
                    <a:pt x="159" y="1354"/>
                    <a:pt x="0" y="3064"/>
                    <a:pt x="539" y="4268"/>
                  </a:cubicBezTo>
                  <a:cubicBezTo>
                    <a:pt x="979" y="5289"/>
                    <a:pt x="1930" y="5867"/>
                    <a:pt x="2980" y="5867"/>
                  </a:cubicBezTo>
                  <a:cubicBezTo>
                    <a:pt x="3363" y="5867"/>
                    <a:pt x="3759" y="5790"/>
                    <a:pt x="4149" y="5629"/>
                  </a:cubicBezTo>
                  <a:cubicBezTo>
                    <a:pt x="4402" y="5534"/>
                    <a:pt x="4592" y="5439"/>
                    <a:pt x="4782" y="5281"/>
                  </a:cubicBezTo>
                  <a:cubicBezTo>
                    <a:pt x="5732" y="4584"/>
                    <a:pt x="6429" y="3381"/>
                    <a:pt x="5986" y="2114"/>
                  </a:cubicBezTo>
                  <a:cubicBezTo>
                    <a:pt x="5732" y="1259"/>
                    <a:pt x="4941" y="531"/>
                    <a:pt x="3991" y="151"/>
                  </a:cubicBezTo>
                  <a:cubicBezTo>
                    <a:pt x="3680" y="51"/>
                    <a:pt x="3379" y="1"/>
                    <a:pt x="3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5"/>
            <p:cNvSpPr/>
            <p:nvPr/>
          </p:nvSpPr>
          <p:spPr>
            <a:xfrm>
              <a:off x="4624423" y="948127"/>
              <a:ext cx="45491" cy="65677"/>
            </a:xfrm>
            <a:custGeom>
              <a:avLst/>
              <a:gdLst/>
              <a:ahLst/>
              <a:cxnLst/>
              <a:rect l="l" t="t" r="r" b="b"/>
              <a:pathLst>
                <a:path w="1395" h="2014" extrusionOk="0">
                  <a:moveTo>
                    <a:pt x="1146" y="0"/>
                  </a:moveTo>
                  <a:cubicBezTo>
                    <a:pt x="1134" y="0"/>
                    <a:pt x="1122" y="2"/>
                    <a:pt x="1109" y="7"/>
                  </a:cubicBezTo>
                  <a:cubicBezTo>
                    <a:pt x="729" y="133"/>
                    <a:pt x="381" y="418"/>
                    <a:pt x="159" y="830"/>
                  </a:cubicBezTo>
                  <a:cubicBezTo>
                    <a:pt x="1" y="1210"/>
                    <a:pt x="64" y="1590"/>
                    <a:pt x="254" y="1907"/>
                  </a:cubicBezTo>
                  <a:cubicBezTo>
                    <a:pt x="278" y="1978"/>
                    <a:pt x="355" y="2014"/>
                    <a:pt x="419" y="2014"/>
                  </a:cubicBezTo>
                  <a:cubicBezTo>
                    <a:pt x="440" y="2014"/>
                    <a:pt x="460" y="2010"/>
                    <a:pt x="476" y="2002"/>
                  </a:cubicBezTo>
                  <a:lnTo>
                    <a:pt x="539" y="2002"/>
                  </a:lnTo>
                  <a:cubicBezTo>
                    <a:pt x="571" y="1970"/>
                    <a:pt x="602" y="1875"/>
                    <a:pt x="602" y="1780"/>
                  </a:cubicBezTo>
                  <a:cubicBezTo>
                    <a:pt x="476" y="1527"/>
                    <a:pt x="539" y="1210"/>
                    <a:pt x="634" y="957"/>
                  </a:cubicBezTo>
                  <a:cubicBezTo>
                    <a:pt x="761" y="735"/>
                    <a:pt x="951" y="577"/>
                    <a:pt x="1204" y="482"/>
                  </a:cubicBezTo>
                  <a:cubicBezTo>
                    <a:pt x="1362" y="450"/>
                    <a:pt x="1394" y="323"/>
                    <a:pt x="1362" y="197"/>
                  </a:cubicBezTo>
                  <a:cubicBezTo>
                    <a:pt x="1362" y="165"/>
                    <a:pt x="1362" y="165"/>
                    <a:pt x="1331" y="133"/>
                  </a:cubicBezTo>
                  <a:cubicBezTo>
                    <a:pt x="1276" y="78"/>
                    <a:pt x="1221"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p:nvPr/>
          </p:nvSpPr>
          <p:spPr>
            <a:xfrm>
              <a:off x="4281561" y="584428"/>
              <a:ext cx="265445" cy="253054"/>
            </a:xfrm>
            <a:custGeom>
              <a:avLst/>
              <a:gdLst/>
              <a:ahLst/>
              <a:cxnLst/>
              <a:rect l="l" t="t" r="r" b="b"/>
              <a:pathLst>
                <a:path w="8140" h="7760" extrusionOk="0">
                  <a:moveTo>
                    <a:pt x="3685" y="658"/>
                  </a:moveTo>
                  <a:cubicBezTo>
                    <a:pt x="5468" y="658"/>
                    <a:pt x="7363" y="2265"/>
                    <a:pt x="7284" y="4446"/>
                  </a:cubicBezTo>
                  <a:cubicBezTo>
                    <a:pt x="7284" y="4572"/>
                    <a:pt x="7348" y="4636"/>
                    <a:pt x="7443" y="4731"/>
                  </a:cubicBezTo>
                  <a:cubicBezTo>
                    <a:pt x="7443" y="4731"/>
                    <a:pt x="7411" y="4731"/>
                    <a:pt x="7411" y="4762"/>
                  </a:cubicBezTo>
                  <a:cubicBezTo>
                    <a:pt x="6666" y="6099"/>
                    <a:pt x="5337" y="7122"/>
                    <a:pt x="3813" y="7122"/>
                  </a:cubicBezTo>
                  <a:cubicBezTo>
                    <a:pt x="3459" y="7122"/>
                    <a:pt x="3094" y="7067"/>
                    <a:pt x="2724" y="6948"/>
                  </a:cubicBezTo>
                  <a:cubicBezTo>
                    <a:pt x="951" y="6346"/>
                    <a:pt x="444" y="4319"/>
                    <a:pt x="1014" y="2704"/>
                  </a:cubicBezTo>
                  <a:cubicBezTo>
                    <a:pt x="1543" y="1261"/>
                    <a:pt x="2593" y="658"/>
                    <a:pt x="3685" y="658"/>
                  </a:cubicBezTo>
                  <a:close/>
                  <a:moveTo>
                    <a:pt x="3859" y="1"/>
                  </a:moveTo>
                  <a:cubicBezTo>
                    <a:pt x="2348" y="1"/>
                    <a:pt x="970" y="988"/>
                    <a:pt x="381" y="2577"/>
                  </a:cubicBezTo>
                  <a:cubicBezTo>
                    <a:pt x="286" y="2894"/>
                    <a:pt x="222" y="3179"/>
                    <a:pt x="191" y="3527"/>
                  </a:cubicBezTo>
                  <a:cubicBezTo>
                    <a:pt x="1" y="5079"/>
                    <a:pt x="634" y="6789"/>
                    <a:pt x="2249" y="7486"/>
                  </a:cubicBezTo>
                  <a:cubicBezTo>
                    <a:pt x="2692" y="7668"/>
                    <a:pt x="3200" y="7760"/>
                    <a:pt x="3724" y="7760"/>
                  </a:cubicBezTo>
                  <a:cubicBezTo>
                    <a:pt x="4472" y="7760"/>
                    <a:pt x="5252" y="7573"/>
                    <a:pt x="5923" y="7201"/>
                  </a:cubicBezTo>
                  <a:cubicBezTo>
                    <a:pt x="6873" y="6694"/>
                    <a:pt x="7506" y="5871"/>
                    <a:pt x="7633" y="4921"/>
                  </a:cubicBezTo>
                  <a:lnTo>
                    <a:pt x="7633" y="4826"/>
                  </a:lnTo>
                  <a:cubicBezTo>
                    <a:pt x="7759" y="4794"/>
                    <a:pt x="7823" y="4667"/>
                    <a:pt x="7886" y="4572"/>
                  </a:cubicBezTo>
                  <a:cubicBezTo>
                    <a:pt x="7886" y="4477"/>
                    <a:pt x="7918" y="4446"/>
                    <a:pt x="7918" y="4351"/>
                  </a:cubicBezTo>
                  <a:cubicBezTo>
                    <a:pt x="8140" y="2387"/>
                    <a:pt x="6619" y="677"/>
                    <a:pt x="4941" y="170"/>
                  </a:cubicBezTo>
                  <a:cubicBezTo>
                    <a:pt x="4579" y="56"/>
                    <a:pt x="4215" y="1"/>
                    <a:pt x="3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5"/>
            <p:cNvSpPr/>
            <p:nvPr/>
          </p:nvSpPr>
          <p:spPr>
            <a:xfrm>
              <a:off x="4428209" y="657083"/>
              <a:ext cx="60948" cy="100211"/>
            </a:xfrm>
            <a:custGeom>
              <a:avLst/>
              <a:gdLst/>
              <a:ahLst/>
              <a:cxnLst/>
              <a:rect l="l" t="t" r="r" b="b"/>
              <a:pathLst>
                <a:path w="1869" h="3073" extrusionOk="0">
                  <a:moveTo>
                    <a:pt x="159" y="1"/>
                  </a:moveTo>
                  <a:cubicBezTo>
                    <a:pt x="64" y="64"/>
                    <a:pt x="1" y="318"/>
                    <a:pt x="222" y="381"/>
                  </a:cubicBezTo>
                  <a:cubicBezTo>
                    <a:pt x="1077" y="698"/>
                    <a:pt x="1584" y="1774"/>
                    <a:pt x="1109" y="2661"/>
                  </a:cubicBezTo>
                  <a:cubicBezTo>
                    <a:pt x="1014" y="2851"/>
                    <a:pt x="1204" y="3041"/>
                    <a:pt x="1362" y="3073"/>
                  </a:cubicBezTo>
                  <a:cubicBezTo>
                    <a:pt x="1426" y="3041"/>
                    <a:pt x="1521" y="3009"/>
                    <a:pt x="1552" y="2914"/>
                  </a:cubicBezTo>
                  <a:cubicBezTo>
                    <a:pt x="1869" y="2376"/>
                    <a:pt x="1869" y="1616"/>
                    <a:pt x="1584" y="1014"/>
                  </a:cubicBezTo>
                  <a:cubicBezTo>
                    <a:pt x="1331" y="476"/>
                    <a:pt x="887" y="128"/>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5"/>
            <p:cNvSpPr/>
            <p:nvPr/>
          </p:nvSpPr>
          <p:spPr>
            <a:xfrm>
              <a:off x="4293953" y="605592"/>
              <a:ext cx="229314" cy="210237"/>
            </a:xfrm>
            <a:custGeom>
              <a:avLst/>
              <a:gdLst/>
              <a:ahLst/>
              <a:cxnLst/>
              <a:rect l="l" t="t" r="r" b="b"/>
              <a:pathLst>
                <a:path w="7032" h="6447" extrusionOk="0">
                  <a:moveTo>
                    <a:pt x="4434" y="1485"/>
                  </a:moveTo>
                  <a:cubicBezTo>
                    <a:pt x="5764" y="1802"/>
                    <a:pt x="6303" y="3385"/>
                    <a:pt x="5701" y="4493"/>
                  </a:cubicBezTo>
                  <a:cubicBezTo>
                    <a:pt x="5669" y="4620"/>
                    <a:pt x="5543" y="4620"/>
                    <a:pt x="5479" y="4620"/>
                  </a:cubicBezTo>
                  <a:cubicBezTo>
                    <a:pt x="5289" y="4620"/>
                    <a:pt x="5131" y="4430"/>
                    <a:pt x="5226" y="4177"/>
                  </a:cubicBezTo>
                  <a:cubicBezTo>
                    <a:pt x="5701" y="3353"/>
                    <a:pt x="5194" y="2277"/>
                    <a:pt x="4339" y="1928"/>
                  </a:cubicBezTo>
                  <a:cubicBezTo>
                    <a:pt x="4118" y="1833"/>
                    <a:pt x="4181" y="1643"/>
                    <a:pt x="4276" y="1517"/>
                  </a:cubicBezTo>
                  <a:cubicBezTo>
                    <a:pt x="4339" y="1485"/>
                    <a:pt x="4403" y="1485"/>
                    <a:pt x="4434" y="1485"/>
                  </a:cubicBezTo>
                  <a:close/>
                  <a:moveTo>
                    <a:pt x="3267" y="0"/>
                  </a:moveTo>
                  <a:cubicBezTo>
                    <a:pt x="2179" y="0"/>
                    <a:pt x="1133" y="607"/>
                    <a:pt x="602" y="2055"/>
                  </a:cubicBezTo>
                  <a:cubicBezTo>
                    <a:pt x="1" y="3638"/>
                    <a:pt x="539" y="5697"/>
                    <a:pt x="2312" y="6235"/>
                  </a:cubicBezTo>
                  <a:cubicBezTo>
                    <a:pt x="2713" y="6380"/>
                    <a:pt x="3111" y="6446"/>
                    <a:pt x="3497" y="6446"/>
                  </a:cubicBezTo>
                  <a:cubicBezTo>
                    <a:pt x="4975" y="6446"/>
                    <a:pt x="6290" y="5469"/>
                    <a:pt x="6968" y="4113"/>
                  </a:cubicBezTo>
                  <a:cubicBezTo>
                    <a:pt x="6968" y="4082"/>
                    <a:pt x="7031" y="4082"/>
                    <a:pt x="7031" y="4082"/>
                  </a:cubicBezTo>
                  <a:cubicBezTo>
                    <a:pt x="6936" y="3987"/>
                    <a:pt x="6873" y="3923"/>
                    <a:pt x="6873" y="3797"/>
                  </a:cubicBezTo>
                  <a:cubicBezTo>
                    <a:pt x="6912" y="1601"/>
                    <a:pt x="5034" y="0"/>
                    <a:pt x="3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5"/>
          <p:cNvGrpSpPr/>
          <p:nvPr/>
        </p:nvGrpSpPr>
        <p:grpSpPr>
          <a:xfrm>
            <a:off x="8025565" y="3962065"/>
            <a:ext cx="265445" cy="253151"/>
            <a:chOff x="8373602" y="4288128"/>
            <a:chExt cx="265445" cy="253151"/>
          </a:xfrm>
        </p:grpSpPr>
        <p:sp>
          <p:nvSpPr>
            <p:cNvPr id="376" name="Google Shape;376;p25"/>
            <p:cNvSpPr/>
            <p:nvPr/>
          </p:nvSpPr>
          <p:spPr>
            <a:xfrm>
              <a:off x="8373602" y="4288128"/>
              <a:ext cx="265445" cy="253151"/>
            </a:xfrm>
            <a:custGeom>
              <a:avLst/>
              <a:gdLst/>
              <a:ahLst/>
              <a:cxnLst/>
              <a:rect l="l" t="t" r="r" b="b"/>
              <a:pathLst>
                <a:path w="8140" h="7763" extrusionOk="0">
                  <a:moveTo>
                    <a:pt x="3677" y="692"/>
                  </a:moveTo>
                  <a:cubicBezTo>
                    <a:pt x="5453" y="692"/>
                    <a:pt x="7344" y="2300"/>
                    <a:pt x="7285" y="4480"/>
                  </a:cubicBezTo>
                  <a:cubicBezTo>
                    <a:pt x="7285" y="4607"/>
                    <a:pt x="7348" y="4670"/>
                    <a:pt x="7443" y="4765"/>
                  </a:cubicBezTo>
                  <a:cubicBezTo>
                    <a:pt x="7443" y="4765"/>
                    <a:pt x="7411" y="4765"/>
                    <a:pt x="7411" y="4797"/>
                  </a:cubicBezTo>
                  <a:cubicBezTo>
                    <a:pt x="6666" y="6133"/>
                    <a:pt x="5316" y="7157"/>
                    <a:pt x="3801" y="7157"/>
                  </a:cubicBezTo>
                  <a:cubicBezTo>
                    <a:pt x="3449" y="7157"/>
                    <a:pt x="3088" y="7101"/>
                    <a:pt x="2724" y="6982"/>
                  </a:cubicBezTo>
                  <a:cubicBezTo>
                    <a:pt x="951" y="6348"/>
                    <a:pt x="412" y="4322"/>
                    <a:pt x="1014" y="2738"/>
                  </a:cubicBezTo>
                  <a:cubicBezTo>
                    <a:pt x="1543" y="1295"/>
                    <a:pt x="2589" y="692"/>
                    <a:pt x="3677" y="692"/>
                  </a:cubicBezTo>
                  <a:close/>
                  <a:moveTo>
                    <a:pt x="3843" y="1"/>
                  </a:moveTo>
                  <a:cubicBezTo>
                    <a:pt x="2338" y="1"/>
                    <a:pt x="968" y="971"/>
                    <a:pt x="381" y="2580"/>
                  </a:cubicBezTo>
                  <a:cubicBezTo>
                    <a:pt x="254" y="2897"/>
                    <a:pt x="222" y="3182"/>
                    <a:pt x="191" y="3530"/>
                  </a:cubicBezTo>
                  <a:cubicBezTo>
                    <a:pt x="1" y="5082"/>
                    <a:pt x="634" y="6760"/>
                    <a:pt x="2249" y="7489"/>
                  </a:cubicBezTo>
                  <a:cubicBezTo>
                    <a:pt x="2693" y="7671"/>
                    <a:pt x="3200" y="7762"/>
                    <a:pt x="3724" y="7762"/>
                  </a:cubicBezTo>
                  <a:cubicBezTo>
                    <a:pt x="4472" y="7762"/>
                    <a:pt x="5252" y="7576"/>
                    <a:pt x="5923" y="7204"/>
                  </a:cubicBezTo>
                  <a:cubicBezTo>
                    <a:pt x="6873" y="6697"/>
                    <a:pt x="7506" y="5873"/>
                    <a:pt x="7633" y="4923"/>
                  </a:cubicBezTo>
                  <a:lnTo>
                    <a:pt x="7633" y="4828"/>
                  </a:lnTo>
                  <a:cubicBezTo>
                    <a:pt x="7760" y="4797"/>
                    <a:pt x="7823" y="4670"/>
                    <a:pt x="7855" y="4543"/>
                  </a:cubicBezTo>
                  <a:cubicBezTo>
                    <a:pt x="7855" y="4480"/>
                    <a:pt x="7918" y="4448"/>
                    <a:pt x="7918" y="4353"/>
                  </a:cubicBezTo>
                  <a:cubicBezTo>
                    <a:pt x="8140" y="2390"/>
                    <a:pt x="6588" y="680"/>
                    <a:pt x="4941" y="173"/>
                  </a:cubicBezTo>
                  <a:cubicBezTo>
                    <a:pt x="4573" y="57"/>
                    <a:pt x="4204" y="1"/>
                    <a:pt x="3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8520249" y="4360881"/>
              <a:ext cx="60981" cy="100211"/>
            </a:xfrm>
            <a:custGeom>
              <a:avLst/>
              <a:gdLst/>
              <a:ahLst/>
              <a:cxnLst/>
              <a:rect l="l" t="t" r="r" b="b"/>
              <a:pathLst>
                <a:path w="1870" h="3073" extrusionOk="0">
                  <a:moveTo>
                    <a:pt x="159" y="1"/>
                  </a:moveTo>
                  <a:cubicBezTo>
                    <a:pt x="32" y="64"/>
                    <a:pt x="1" y="317"/>
                    <a:pt x="191" y="381"/>
                  </a:cubicBezTo>
                  <a:cubicBezTo>
                    <a:pt x="1077" y="697"/>
                    <a:pt x="1584" y="1774"/>
                    <a:pt x="1109" y="2629"/>
                  </a:cubicBezTo>
                  <a:cubicBezTo>
                    <a:pt x="982" y="2851"/>
                    <a:pt x="1204" y="3041"/>
                    <a:pt x="1362" y="3072"/>
                  </a:cubicBezTo>
                  <a:cubicBezTo>
                    <a:pt x="1426" y="3041"/>
                    <a:pt x="1521" y="3009"/>
                    <a:pt x="1552" y="2914"/>
                  </a:cubicBezTo>
                  <a:cubicBezTo>
                    <a:pt x="1869" y="2376"/>
                    <a:pt x="1869" y="1616"/>
                    <a:pt x="1584" y="1014"/>
                  </a:cubicBezTo>
                  <a:cubicBezTo>
                    <a:pt x="1331" y="476"/>
                    <a:pt x="887" y="96"/>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8385994" y="4309357"/>
              <a:ext cx="228270" cy="209748"/>
            </a:xfrm>
            <a:custGeom>
              <a:avLst/>
              <a:gdLst/>
              <a:ahLst/>
              <a:cxnLst/>
              <a:rect l="l" t="t" r="r" b="b"/>
              <a:pathLst>
                <a:path w="7000" h="6432" extrusionOk="0">
                  <a:moveTo>
                    <a:pt x="4434" y="1486"/>
                  </a:moveTo>
                  <a:cubicBezTo>
                    <a:pt x="5733" y="1802"/>
                    <a:pt x="6303" y="3386"/>
                    <a:pt x="5701" y="4494"/>
                  </a:cubicBezTo>
                  <a:cubicBezTo>
                    <a:pt x="5669" y="4621"/>
                    <a:pt x="5543" y="4621"/>
                    <a:pt x="5479" y="4621"/>
                  </a:cubicBezTo>
                  <a:cubicBezTo>
                    <a:pt x="5258" y="4621"/>
                    <a:pt x="5099" y="4431"/>
                    <a:pt x="5226" y="4177"/>
                  </a:cubicBezTo>
                  <a:cubicBezTo>
                    <a:pt x="5701" y="3354"/>
                    <a:pt x="5194" y="2277"/>
                    <a:pt x="4308" y="1929"/>
                  </a:cubicBezTo>
                  <a:cubicBezTo>
                    <a:pt x="4118" y="1834"/>
                    <a:pt x="4149" y="1644"/>
                    <a:pt x="4276" y="1517"/>
                  </a:cubicBezTo>
                  <a:cubicBezTo>
                    <a:pt x="4308" y="1486"/>
                    <a:pt x="4403" y="1486"/>
                    <a:pt x="4434" y="1486"/>
                  </a:cubicBezTo>
                  <a:close/>
                  <a:moveTo>
                    <a:pt x="3265" y="1"/>
                  </a:moveTo>
                  <a:cubicBezTo>
                    <a:pt x="2179" y="1"/>
                    <a:pt x="1133" y="608"/>
                    <a:pt x="602" y="2056"/>
                  </a:cubicBezTo>
                  <a:cubicBezTo>
                    <a:pt x="1" y="3639"/>
                    <a:pt x="507" y="5697"/>
                    <a:pt x="2313" y="6236"/>
                  </a:cubicBezTo>
                  <a:cubicBezTo>
                    <a:pt x="2701" y="6370"/>
                    <a:pt x="3088" y="6432"/>
                    <a:pt x="3463" y="6432"/>
                  </a:cubicBezTo>
                  <a:cubicBezTo>
                    <a:pt x="4955" y="6432"/>
                    <a:pt x="6285" y="5455"/>
                    <a:pt x="6968" y="4114"/>
                  </a:cubicBezTo>
                  <a:cubicBezTo>
                    <a:pt x="6968" y="4051"/>
                    <a:pt x="7000" y="4051"/>
                    <a:pt x="7000" y="4051"/>
                  </a:cubicBezTo>
                  <a:cubicBezTo>
                    <a:pt x="6936" y="3987"/>
                    <a:pt x="6841" y="3892"/>
                    <a:pt x="6841" y="3797"/>
                  </a:cubicBezTo>
                  <a:cubicBezTo>
                    <a:pt x="6900" y="1602"/>
                    <a:pt x="5030"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5400000">
            <a:off x="4535879" y="-480718"/>
            <a:ext cx="71198" cy="9143592"/>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616250" y="554700"/>
            <a:ext cx="7906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6" name="Google Shape;66;p6"/>
          <p:cNvGrpSpPr/>
          <p:nvPr/>
        </p:nvGrpSpPr>
        <p:grpSpPr>
          <a:xfrm>
            <a:off x="718809" y="544092"/>
            <a:ext cx="8051006" cy="989495"/>
            <a:chOff x="-21177300" y="1273350"/>
            <a:chExt cx="6267325" cy="770275"/>
          </a:xfrm>
        </p:grpSpPr>
        <p:sp>
          <p:nvSpPr>
            <p:cNvPr id="67" name="Google Shape;67;p6"/>
            <p:cNvSpPr/>
            <p:nvPr/>
          </p:nvSpPr>
          <p:spPr>
            <a:xfrm>
              <a:off x="-21172675" y="1664650"/>
              <a:ext cx="142650" cy="117700"/>
            </a:xfrm>
            <a:custGeom>
              <a:avLst/>
              <a:gdLst/>
              <a:ahLst/>
              <a:cxnLst/>
              <a:rect l="l" t="t" r="r" b="b"/>
              <a:pathLst>
                <a:path w="5706" h="4708" extrusionOk="0">
                  <a:moveTo>
                    <a:pt x="2711" y="1"/>
                  </a:moveTo>
                  <a:cubicBezTo>
                    <a:pt x="2409" y="1"/>
                    <a:pt x="2105" y="45"/>
                    <a:pt x="1811" y="131"/>
                  </a:cubicBezTo>
                  <a:lnTo>
                    <a:pt x="1747" y="131"/>
                  </a:lnTo>
                  <a:cubicBezTo>
                    <a:pt x="1747" y="194"/>
                    <a:pt x="1747" y="289"/>
                    <a:pt x="1684" y="321"/>
                  </a:cubicBezTo>
                  <a:cubicBezTo>
                    <a:pt x="0" y="1756"/>
                    <a:pt x="794" y="4708"/>
                    <a:pt x="2809" y="4708"/>
                  </a:cubicBezTo>
                  <a:cubicBezTo>
                    <a:pt x="3105" y="4708"/>
                    <a:pt x="3429" y="4644"/>
                    <a:pt x="3774" y="4501"/>
                  </a:cubicBezTo>
                  <a:cubicBezTo>
                    <a:pt x="4882" y="4026"/>
                    <a:pt x="5706" y="2823"/>
                    <a:pt x="5199" y="1588"/>
                  </a:cubicBezTo>
                  <a:cubicBezTo>
                    <a:pt x="4734" y="510"/>
                    <a:pt x="373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21177300" y="1649525"/>
              <a:ext cx="160750" cy="146750"/>
            </a:xfrm>
            <a:custGeom>
              <a:avLst/>
              <a:gdLst/>
              <a:ahLst/>
              <a:cxnLst/>
              <a:rect l="l" t="t" r="r" b="b"/>
              <a:pathLst>
                <a:path w="6430" h="5870" extrusionOk="0">
                  <a:moveTo>
                    <a:pt x="2773" y="672"/>
                  </a:moveTo>
                  <a:cubicBezTo>
                    <a:pt x="3800" y="672"/>
                    <a:pt x="4857" y="1103"/>
                    <a:pt x="5352" y="2193"/>
                  </a:cubicBezTo>
                  <a:cubicBezTo>
                    <a:pt x="5542" y="2668"/>
                    <a:pt x="5542" y="3175"/>
                    <a:pt x="5352" y="3650"/>
                  </a:cubicBezTo>
                  <a:cubicBezTo>
                    <a:pt x="5099" y="4251"/>
                    <a:pt x="4561" y="4758"/>
                    <a:pt x="3927" y="5043"/>
                  </a:cubicBezTo>
                  <a:cubicBezTo>
                    <a:pt x="3593" y="5181"/>
                    <a:pt x="3271" y="5248"/>
                    <a:pt x="2969" y="5248"/>
                  </a:cubicBezTo>
                  <a:cubicBezTo>
                    <a:pt x="2300" y="5248"/>
                    <a:pt x="1733" y="4916"/>
                    <a:pt x="1362" y="4283"/>
                  </a:cubicBezTo>
                  <a:cubicBezTo>
                    <a:pt x="792" y="3365"/>
                    <a:pt x="792" y="1876"/>
                    <a:pt x="1869" y="958"/>
                  </a:cubicBezTo>
                  <a:cubicBezTo>
                    <a:pt x="1901" y="926"/>
                    <a:pt x="1932" y="831"/>
                    <a:pt x="1932" y="768"/>
                  </a:cubicBezTo>
                  <a:cubicBezTo>
                    <a:pt x="2202" y="706"/>
                    <a:pt x="2486" y="672"/>
                    <a:pt x="2773" y="672"/>
                  </a:cubicBezTo>
                  <a:close/>
                  <a:moveTo>
                    <a:pt x="3085" y="0"/>
                  </a:moveTo>
                  <a:cubicBezTo>
                    <a:pt x="2639" y="0"/>
                    <a:pt x="2221" y="126"/>
                    <a:pt x="1837" y="356"/>
                  </a:cubicBezTo>
                  <a:cubicBezTo>
                    <a:pt x="1774" y="356"/>
                    <a:pt x="1774" y="419"/>
                    <a:pt x="1774" y="419"/>
                  </a:cubicBezTo>
                  <a:cubicBezTo>
                    <a:pt x="1742" y="388"/>
                    <a:pt x="1695" y="372"/>
                    <a:pt x="1647" y="372"/>
                  </a:cubicBezTo>
                  <a:cubicBezTo>
                    <a:pt x="1600" y="372"/>
                    <a:pt x="1552" y="388"/>
                    <a:pt x="1521" y="419"/>
                  </a:cubicBezTo>
                  <a:cubicBezTo>
                    <a:pt x="1489" y="451"/>
                    <a:pt x="1426" y="451"/>
                    <a:pt x="1394" y="483"/>
                  </a:cubicBezTo>
                  <a:cubicBezTo>
                    <a:pt x="159" y="1369"/>
                    <a:pt x="0" y="3048"/>
                    <a:pt x="507" y="4283"/>
                  </a:cubicBezTo>
                  <a:cubicBezTo>
                    <a:pt x="973" y="5307"/>
                    <a:pt x="1934" y="5869"/>
                    <a:pt x="2989" y="5869"/>
                  </a:cubicBezTo>
                  <a:cubicBezTo>
                    <a:pt x="3370" y="5869"/>
                    <a:pt x="3763" y="5796"/>
                    <a:pt x="4149" y="5645"/>
                  </a:cubicBezTo>
                  <a:cubicBezTo>
                    <a:pt x="4402" y="5550"/>
                    <a:pt x="4592" y="5423"/>
                    <a:pt x="4782" y="5265"/>
                  </a:cubicBezTo>
                  <a:cubicBezTo>
                    <a:pt x="5733" y="4600"/>
                    <a:pt x="6429" y="3365"/>
                    <a:pt x="5986" y="2098"/>
                  </a:cubicBezTo>
                  <a:cubicBezTo>
                    <a:pt x="5733" y="1274"/>
                    <a:pt x="4941" y="514"/>
                    <a:pt x="3991" y="166"/>
                  </a:cubicBezTo>
                  <a:cubicBezTo>
                    <a:pt x="3678" y="54"/>
                    <a:pt x="3376" y="0"/>
                    <a:pt x="3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21132975" y="1685050"/>
              <a:ext cx="34875" cy="50475"/>
            </a:xfrm>
            <a:custGeom>
              <a:avLst/>
              <a:gdLst/>
              <a:ahLst/>
              <a:cxnLst/>
              <a:rect l="l" t="t" r="r" b="b"/>
              <a:pathLst>
                <a:path w="1395" h="2019" extrusionOk="0">
                  <a:moveTo>
                    <a:pt x="1176" y="0"/>
                  </a:moveTo>
                  <a:cubicBezTo>
                    <a:pt x="1154" y="0"/>
                    <a:pt x="1132" y="4"/>
                    <a:pt x="1109" y="12"/>
                  </a:cubicBezTo>
                  <a:cubicBezTo>
                    <a:pt x="729" y="138"/>
                    <a:pt x="381" y="423"/>
                    <a:pt x="159" y="835"/>
                  </a:cubicBezTo>
                  <a:cubicBezTo>
                    <a:pt x="1" y="1215"/>
                    <a:pt x="64" y="1595"/>
                    <a:pt x="254" y="1912"/>
                  </a:cubicBezTo>
                  <a:cubicBezTo>
                    <a:pt x="278" y="1983"/>
                    <a:pt x="355" y="2019"/>
                    <a:pt x="419" y="2019"/>
                  </a:cubicBezTo>
                  <a:cubicBezTo>
                    <a:pt x="440" y="2019"/>
                    <a:pt x="460" y="2015"/>
                    <a:pt x="476" y="2007"/>
                  </a:cubicBezTo>
                  <a:lnTo>
                    <a:pt x="539" y="2007"/>
                  </a:lnTo>
                  <a:cubicBezTo>
                    <a:pt x="571" y="1944"/>
                    <a:pt x="603" y="1880"/>
                    <a:pt x="603" y="1785"/>
                  </a:cubicBezTo>
                  <a:cubicBezTo>
                    <a:pt x="476" y="1532"/>
                    <a:pt x="539" y="1215"/>
                    <a:pt x="634" y="962"/>
                  </a:cubicBezTo>
                  <a:cubicBezTo>
                    <a:pt x="761" y="740"/>
                    <a:pt x="951" y="582"/>
                    <a:pt x="1204" y="487"/>
                  </a:cubicBezTo>
                  <a:cubicBezTo>
                    <a:pt x="1363" y="455"/>
                    <a:pt x="1394" y="328"/>
                    <a:pt x="1363" y="202"/>
                  </a:cubicBezTo>
                  <a:cubicBezTo>
                    <a:pt x="1363" y="170"/>
                    <a:pt x="1363" y="170"/>
                    <a:pt x="1331" y="138"/>
                  </a:cubicBezTo>
                  <a:cubicBezTo>
                    <a:pt x="1307" y="42"/>
                    <a:pt x="1246"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20884500" y="1912100"/>
              <a:ext cx="142675" cy="118050"/>
            </a:xfrm>
            <a:custGeom>
              <a:avLst/>
              <a:gdLst/>
              <a:ahLst/>
              <a:cxnLst/>
              <a:rect l="l" t="t" r="r" b="b"/>
              <a:pathLst>
                <a:path w="5707" h="4722" extrusionOk="0">
                  <a:moveTo>
                    <a:pt x="2654" y="0"/>
                  </a:moveTo>
                  <a:cubicBezTo>
                    <a:pt x="2362" y="0"/>
                    <a:pt x="2067" y="38"/>
                    <a:pt x="1779" y="114"/>
                  </a:cubicBezTo>
                  <a:lnTo>
                    <a:pt x="1748" y="114"/>
                  </a:lnTo>
                  <a:cubicBezTo>
                    <a:pt x="1748" y="209"/>
                    <a:pt x="1748" y="272"/>
                    <a:pt x="1684" y="304"/>
                  </a:cubicBezTo>
                  <a:cubicBezTo>
                    <a:pt x="0" y="1767"/>
                    <a:pt x="795" y="4722"/>
                    <a:pt x="2810" y="4722"/>
                  </a:cubicBezTo>
                  <a:cubicBezTo>
                    <a:pt x="3106" y="4722"/>
                    <a:pt x="3429" y="4658"/>
                    <a:pt x="3775" y="4516"/>
                  </a:cubicBezTo>
                  <a:cubicBezTo>
                    <a:pt x="4883" y="4041"/>
                    <a:pt x="5706" y="2806"/>
                    <a:pt x="5200" y="1570"/>
                  </a:cubicBezTo>
                  <a:cubicBezTo>
                    <a:pt x="4728" y="503"/>
                    <a:pt x="3712" y="0"/>
                    <a:pt x="2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20889125" y="1897100"/>
              <a:ext cx="159975" cy="146525"/>
            </a:xfrm>
            <a:custGeom>
              <a:avLst/>
              <a:gdLst/>
              <a:ahLst/>
              <a:cxnLst/>
              <a:rect l="l" t="t" r="r" b="b"/>
              <a:pathLst>
                <a:path w="6399" h="5861" extrusionOk="0">
                  <a:moveTo>
                    <a:pt x="2721" y="666"/>
                  </a:moveTo>
                  <a:cubicBezTo>
                    <a:pt x="3765" y="666"/>
                    <a:pt x="4849" y="1088"/>
                    <a:pt x="5353" y="2170"/>
                  </a:cubicBezTo>
                  <a:cubicBezTo>
                    <a:pt x="5543" y="2645"/>
                    <a:pt x="5543" y="3184"/>
                    <a:pt x="5353" y="3659"/>
                  </a:cubicBezTo>
                  <a:cubicBezTo>
                    <a:pt x="5100" y="4229"/>
                    <a:pt x="4561" y="4767"/>
                    <a:pt x="3928" y="5021"/>
                  </a:cubicBezTo>
                  <a:cubicBezTo>
                    <a:pt x="3591" y="5159"/>
                    <a:pt x="3267" y="5227"/>
                    <a:pt x="2962" y="5227"/>
                  </a:cubicBezTo>
                  <a:cubicBezTo>
                    <a:pt x="2294" y="5227"/>
                    <a:pt x="1723" y="4902"/>
                    <a:pt x="1331" y="4292"/>
                  </a:cubicBezTo>
                  <a:cubicBezTo>
                    <a:pt x="793" y="3374"/>
                    <a:pt x="793" y="1854"/>
                    <a:pt x="1869" y="967"/>
                  </a:cubicBezTo>
                  <a:cubicBezTo>
                    <a:pt x="1901" y="904"/>
                    <a:pt x="1933" y="840"/>
                    <a:pt x="1933" y="745"/>
                  </a:cubicBezTo>
                  <a:cubicBezTo>
                    <a:pt x="2186" y="693"/>
                    <a:pt x="2452" y="666"/>
                    <a:pt x="2721" y="666"/>
                  </a:cubicBezTo>
                  <a:close/>
                  <a:moveTo>
                    <a:pt x="3044" y="0"/>
                  </a:moveTo>
                  <a:cubicBezTo>
                    <a:pt x="2604" y="0"/>
                    <a:pt x="2193" y="122"/>
                    <a:pt x="1838" y="365"/>
                  </a:cubicBezTo>
                  <a:cubicBezTo>
                    <a:pt x="1774" y="365"/>
                    <a:pt x="1774" y="397"/>
                    <a:pt x="1774" y="397"/>
                  </a:cubicBezTo>
                  <a:cubicBezTo>
                    <a:pt x="1743" y="381"/>
                    <a:pt x="1695" y="373"/>
                    <a:pt x="1648" y="373"/>
                  </a:cubicBezTo>
                  <a:cubicBezTo>
                    <a:pt x="1600" y="373"/>
                    <a:pt x="1553" y="381"/>
                    <a:pt x="1521" y="397"/>
                  </a:cubicBezTo>
                  <a:cubicBezTo>
                    <a:pt x="1458" y="429"/>
                    <a:pt x="1426" y="429"/>
                    <a:pt x="1394" y="492"/>
                  </a:cubicBezTo>
                  <a:cubicBezTo>
                    <a:pt x="159" y="1347"/>
                    <a:pt x="1" y="3057"/>
                    <a:pt x="508" y="4292"/>
                  </a:cubicBezTo>
                  <a:cubicBezTo>
                    <a:pt x="971" y="5288"/>
                    <a:pt x="1926" y="5861"/>
                    <a:pt x="2975" y="5861"/>
                  </a:cubicBezTo>
                  <a:cubicBezTo>
                    <a:pt x="3361" y="5861"/>
                    <a:pt x="3759" y="5784"/>
                    <a:pt x="4150" y="5622"/>
                  </a:cubicBezTo>
                  <a:cubicBezTo>
                    <a:pt x="4403" y="5559"/>
                    <a:pt x="4593" y="5432"/>
                    <a:pt x="4783" y="5274"/>
                  </a:cubicBezTo>
                  <a:cubicBezTo>
                    <a:pt x="5733" y="4609"/>
                    <a:pt x="6398" y="3374"/>
                    <a:pt x="5986" y="2107"/>
                  </a:cubicBezTo>
                  <a:cubicBezTo>
                    <a:pt x="5733" y="1284"/>
                    <a:pt x="4941" y="492"/>
                    <a:pt x="3991" y="175"/>
                  </a:cubicBezTo>
                  <a:cubicBezTo>
                    <a:pt x="3667" y="59"/>
                    <a:pt x="3349" y="0"/>
                    <a:pt x="3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20844775" y="1932500"/>
              <a:ext cx="34850" cy="50050"/>
            </a:xfrm>
            <a:custGeom>
              <a:avLst/>
              <a:gdLst/>
              <a:ahLst/>
              <a:cxnLst/>
              <a:rect l="l" t="t" r="r" b="b"/>
              <a:pathLst>
                <a:path w="1394" h="2002" extrusionOk="0">
                  <a:moveTo>
                    <a:pt x="1181" y="1"/>
                  </a:moveTo>
                  <a:cubicBezTo>
                    <a:pt x="1159" y="1"/>
                    <a:pt x="1135" y="8"/>
                    <a:pt x="1109" y="26"/>
                  </a:cubicBezTo>
                  <a:cubicBezTo>
                    <a:pt x="729" y="121"/>
                    <a:pt x="349" y="406"/>
                    <a:pt x="159" y="849"/>
                  </a:cubicBezTo>
                  <a:cubicBezTo>
                    <a:pt x="0" y="1198"/>
                    <a:pt x="32" y="1610"/>
                    <a:pt x="254" y="1926"/>
                  </a:cubicBezTo>
                  <a:cubicBezTo>
                    <a:pt x="277" y="1973"/>
                    <a:pt x="351" y="2002"/>
                    <a:pt x="414" y="2002"/>
                  </a:cubicBezTo>
                  <a:cubicBezTo>
                    <a:pt x="437" y="2002"/>
                    <a:pt x="458" y="1998"/>
                    <a:pt x="475" y="1990"/>
                  </a:cubicBezTo>
                  <a:lnTo>
                    <a:pt x="507" y="1990"/>
                  </a:lnTo>
                  <a:cubicBezTo>
                    <a:pt x="570" y="1958"/>
                    <a:pt x="602" y="1863"/>
                    <a:pt x="602" y="1800"/>
                  </a:cubicBezTo>
                  <a:cubicBezTo>
                    <a:pt x="475" y="1515"/>
                    <a:pt x="507" y="1198"/>
                    <a:pt x="634" y="976"/>
                  </a:cubicBezTo>
                  <a:cubicBezTo>
                    <a:pt x="760" y="723"/>
                    <a:pt x="950" y="564"/>
                    <a:pt x="1204" y="501"/>
                  </a:cubicBezTo>
                  <a:cubicBezTo>
                    <a:pt x="1362" y="438"/>
                    <a:pt x="1394" y="343"/>
                    <a:pt x="1362" y="216"/>
                  </a:cubicBezTo>
                  <a:cubicBezTo>
                    <a:pt x="1362" y="184"/>
                    <a:pt x="1362" y="184"/>
                    <a:pt x="1299" y="121"/>
                  </a:cubicBezTo>
                  <a:cubicBezTo>
                    <a:pt x="1276" y="53"/>
                    <a:pt x="1237" y="1"/>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5066000" y="1532450"/>
              <a:ext cx="143350" cy="117675"/>
            </a:xfrm>
            <a:custGeom>
              <a:avLst/>
              <a:gdLst/>
              <a:ahLst/>
              <a:cxnLst/>
              <a:rect l="l" t="t" r="r" b="b"/>
              <a:pathLst>
                <a:path w="5734" h="4707" extrusionOk="0">
                  <a:moveTo>
                    <a:pt x="2648" y="1"/>
                  </a:moveTo>
                  <a:cubicBezTo>
                    <a:pt x="2369" y="1"/>
                    <a:pt x="2086" y="34"/>
                    <a:pt x="1807" y="99"/>
                  </a:cubicBezTo>
                  <a:lnTo>
                    <a:pt x="1775" y="99"/>
                  </a:lnTo>
                  <a:cubicBezTo>
                    <a:pt x="1775" y="194"/>
                    <a:pt x="1775" y="257"/>
                    <a:pt x="1712" y="289"/>
                  </a:cubicBezTo>
                  <a:cubicBezTo>
                    <a:pt x="1" y="1752"/>
                    <a:pt x="816" y="4707"/>
                    <a:pt x="2836" y="4707"/>
                  </a:cubicBezTo>
                  <a:cubicBezTo>
                    <a:pt x="3133" y="4707"/>
                    <a:pt x="3457" y="4643"/>
                    <a:pt x="3802" y="4501"/>
                  </a:cubicBezTo>
                  <a:cubicBezTo>
                    <a:pt x="4911" y="4026"/>
                    <a:pt x="5734" y="2790"/>
                    <a:pt x="5227" y="1555"/>
                  </a:cubicBezTo>
                  <a:cubicBezTo>
                    <a:pt x="4749" y="498"/>
                    <a:pt x="3730"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15069925" y="1517875"/>
              <a:ext cx="159950" cy="146525"/>
            </a:xfrm>
            <a:custGeom>
              <a:avLst/>
              <a:gdLst/>
              <a:ahLst/>
              <a:cxnLst/>
              <a:rect l="l" t="t" r="r" b="b"/>
              <a:pathLst>
                <a:path w="6398" h="5861" extrusionOk="0">
                  <a:moveTo>
                    <a:pt x="2798" y="646"/>
                  </a:moveTo>
                  <a:cubicBezTo>
                    <a:pt x="3827" y="646"/>
                    <a:pt x="4886" y="1071"/>
                    <a:pt x="5353" y="2202"/>
                  </a:cubicBezTo>
                  <a:cubicBezTo>
                    <a:pt x="5543" y="2677"/>
                    <a:pt x="5543" y="3183"/>
                    <a:pt x="5353" y="3658"/>
                  </a:cubicBezTo>
                  <a:cubicBezTo>
                    <a:pt x="5099" y="4260"/>
                    <a:pt x="4561" y="4767"/>
                    <a:pt x="3928" y="5052"/>
                  </a:cubicBezTo>
                  <a:cubicBezTo>
                    <a:pt x="3594" y="5179"/>
                    <a:pt x="3273" y="5243"/>
                    <a:pt x="2972" y="5243"/>
                  </a:cubicBezTo>
                  <a:cubicBezTo>
                    <a:pt x="2299" y="5243"/>
                    <a:pt x="1724" y="4926"/>
                    <a:pt x="1331" y="4292"/>
                  </a:cubicBezTo>
                  <a:cubicBezTo>
                    <a:pt x="792" y="3373"/>
                    <a:pt x="792" y="1885"/>
                    <a:pt x="1869" y="967"/>
                  </a:cubicBezTo>
                  <a:cubicBezTo>
                    <a:pt x="1901" y="935"/>
                    <a:pt x="1932" y="840"/>
                    <a:pt x="1932" y="745"/>
                  </a:cubicBezTo>
                  <a:cubicBezTo>
                    <a:pt x="2209" y="681"/>
                    <a:pt x="2502" y="646"/>
                    <a:pt x="2798" y="646"/>
                  </a:cubicBezTo>
                  <a:close/>
                  <a:moveTo>
                    <a:pt x="3042" y="0"/>
                  </a:moveTo>
                  <a:cubicBezTo>
                    <a:pt x="2599" y="0"/>
                    <a:pt x="2180" y="122"/>
                    <a:pt x="1806" y="365"/>
                  </a:cubicBezTo>
                  <a:cubicBezTo>
                    <a:pt x="1774" y="365"/>
                    <a:pt x="1774" y="397"/>
                    <a:pt x="1774" y="397"/>
                  </a:cubicBezTo>
                  <a:cubicBezTo>
                    <a:pt x="1742" y="381"/>
                    <a:pt x="1695" y="373"/>
                    <a:pt x="1643" y="373"/>
                  </a:cubicBezTo>
                  <a:cubicBezTo>
                    <a:pt x="1592" y="373"/>
                    <a:pt x="1537" y="381"/>
                    <a:pt x="1489" y="397"/>
                  </a:cubicBezTo>
                  <a:cubicBezTo>
                    <a:pt x="1457" y="428"/>
                    <a:pt x="1426" y="428"/>
                    <a:pt x="1394" y="492"/>
                  </a:cubicBezTo>
                  <a:cubicBezTo>
                    <a:pt x="159" y="1347"/>
                    <a:pt x="1" y="3057"/>
                    <a:pt x="507" y="4292"/>
                  </a:cubicBezTo>
                  <a:cubicBezTo>
                    <a:pt x="971" y="5288"/>
                    <a:pt x="1926" y="5861"/>
                    <a:pt x="2975" y="5861"/>
                  </a:cubicBezTo>
                  <a:cubicBezTo>
                    <a:pt x="3360" y="5861"/>
                    <a:pt x="3758" y="5783"/>
                    <a:pt x="4149" y="5622"/>
                  </a:cubicBezTo>
                  <a:cubicBezTo>
                    <a:pt x="4403" y="5559"/>
                    <a:pt x="4593" y="5432"/>
                    <a:pt x="4783" y="5274"/>
                  </a:cubicBezTo>
                  <a:cubicBezTo>
                    <a:pt x="5733" y="4609"/>
                    <a:pt x="6398" y="3373"/>
                    <a:pt x="5986" y="2107"/>
                  </a:cubicBezTo>
                  <a:cubicBezTo>
                    <a:pt x="5733" y="1252"/>
                    <a:pt x="4941" y="492"/>
                    <a:pt x="3991" y="175"/>
                  </a:cubicBezTo>
                  <a:cubicBezTo>
                    <a:pt x="3667" y="58"/>
                    <a:pt x="3348" y="0"/>
                    <a:pt x="3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15025575" y="1553125"/>
              <a:ext cx="34850" cy="49400"/>
            </a:xfrm>
            <a:custGeom>
              <a:avLst/>
              <a:gdLst/>
              <a:ahLst/>
              <a:cxnLst/>
              <a:rect l="l" t="t" r="r" b="b"/>
              <a:pathLst>
                <a:path w="1394" h="1976" extrusionOk="0">
                  <a:moveTo>
                    <a:pt x="1108" y="0"/>
                  </a:moveTo>
                  <a:cubicBezTo>
                    <a:pt x="728" y="95"/>
                    <a:pt x="348" y="380"/>
                    <a:pt x="158" y="823"/>
                  </a:cubicBezTo>
                  <a:cubicBezTo>
                    <a:pt x="0" y="1172"/>
                    <a:pt x="32" y="1583"/>
                    <a:pt x="253" y="1900"/>
                  </a:cubicBezTo>
                  <a:cubicBezTo>
                    <a:pt x="277" y="1947"/>
                    <a:pt x="351" y="1976"/>
                    <a:pt x="414" y="1976"/>
                  </a:cubicBezTo>
                  <a:cubicBezTo>
                    <a:pt x="437" y="1976"/>
                    <a:pt x="458" y="1972"/>
                    <a:pt x="475" y="1963"/>
                  </a:cubicBezTo>
                  <a:lnTo>
                    <a:pt x="507" y="1963"/>
                  </a:lnTo>
                  <a:cubicBezTo>
                    <a:pt x="570" y="1932"/>
                    <a:pt x="602" y="1837"/>
                    <a:pt x="602" y="1773"/>
                  </a:cubicBezTo>
                  <a:cubicBezTo>
                    <a:pt x="475" y="1488"/>
                    <a:pt x="507" y="1172"/>
                    <a:pt x="633" y="950"/>
                  </a:cubicBezTo>
                  <a:cubicBezTo>
                    <a:pt x="760" y="697"/>
                    <a:pt x="950" y="538"/>
                    <a:pt x="1203" y="475"/>
                  </a:cubicBezTo>
                  <a:cubicBezTo>
                    <a:pt x="1362" y="412"/>
                    <a:pt x="1394" y="317"/>
                    <a:pt x="1362" y="190"/>
                  </a:cubicBezTo>
                  <a:cubicBezTo>
                    <a:pt x="1362" y="158"/>
                    <a:pt x="1362" y="158"/>
                    <a:pt x="1299" y="95"/>
                  </a:cubicBezTo>
                  <a:cubicBezTo>
                    <a:pt x="1267" y="32"/>
                    <a:pt x="1235"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15288450" y="1273350"/>
              <a:ext cx="203500" cy="194300"/>
            </a:xfrm>
            <a:custGeom>
              <a:avLst/>
              <a:gdLst/>
              <a:ahLst/>
              <a:cxnLst/>
              <a:rect l="l" t="t" r="r" b="b"/>
              <a:pathLst>
                <a:path w="8140" h="7772" extrusionOk="0">
                  <a:moveTo>
                    <a:pt x="3677" y="689"/>
                  </a:moveTo>
                  <a:cubicBezTo>
                    <a:pt x="5454" y="689"/>
                    <a:pt x="7344" y="2297"/>
                    <a:pt x="7285" y="4477"/>
                  </a:cubicBezTo>
                  <a:cubicBezTo>
                    <a:pt x="7285" y="4604"/>
                    <a:pt x="7348" y="4699"/>
                    <a:pt x="7443" y="4762"/>
                  </a:cubicBezTo>
                  <a:cubicBezTo>
                    <a:pt x="7443" y="4762"/>
                    <a:pt x="7412" y="4762"/>
                    <a:pt x="7412" y="4794"/>
                  </a:cubicBezTo>
                  <a:cubicBezTo>
                    <a:pt x="6669" y="6151"/>
                    <a:pt x="5326" y="7156"/>
                    <a:pt x="3817" y="7156"/>
                  </a:cubicBezTo>
                  <a:cubicBezTo>
                    <a:pt x="3460" y="7156"/>
                    <a:pt x="3094" y="7100"/>
                    <a:pt x="2724" y="6979"/>
                  </a:cubicBezTo>
                  <a:cubicBezTo>
                    <a:pt x="951" y="6377"/>
                    <a:pt x="413" y="4319"/>
                    <a:pt x="1014" y="2735"/>
                  </a:cubicBezTo>
                  <a:cubicBezTo>
                    <a:pt x="1544" y="1292"/>
                    <a:pt x="2589" y="689"/>
                    <a:pt x="3677" y="689"/>
                  </a:cubicBezTo>
                  <a:close/>
                  <a:moveTo>
                    <a:pt x="3859" y="1"/>
                  </a:moveTo>
                  <a:cubicBezTo>
                    <a:pt x="2348" y="1"/>
                    <a:pt x="970" y="988"/>
                    <a:pt x="381" y="2577"/>
                  </a:cubicBezTo>
                  <a:cubicBezTo>
                    <a:pt x="254" y="2894"/>
                    <a:pt x="223" y="3179"/>
                    <a:pt x="191" y="3527"/>
                  </a:cubicBezTo>
                  <a:cubicBezTo>
                    <a:pt x="1" y="5079"/>
                    <a:pt x="634" y="6789"/>
                    <a:pt x="2249" y="7486"/>
                  </a:cubicBezTo>
                  <a:cubicBezTo>
                    <a:pt x="2708" y="7675"/>
                    <a:pt x="3236" y="7772"/>
                    <a:pt x="3779" y="7772"/>
                  </a:cubicBezTo>
                  <a:cubicBezTo>
                    <a:pt x="4510" y="7772"/>
                    <a:pt x="5269" y="7596"/>
                    <a:pt x="5923" y="7232"/>
                  </a:cubicBezTo>
                  <a:cubicBezTo>
                    <a:pt x="6873" y="6694"/>
                    <a:pt x="7507" y="5871"/>
                    <a:pt x="7633" y="4921"/>
                  </a:cubicBezTo>
                  <a:lnTo>
                    <a:pt x="7633" y="4857"/>
                  </a:lnTo>
                  <a:cubicBezTo>
                    <a:pt x="7760" y="4794"/>
                    <a:pt x="7823" y="4699"/>
                    <a:pt x="7855" y="4572"/>
                  </a:cubicBezTo>
                  <a:cubicBezTo>
                    <a:pt x="7855" y="4477"/>
                    <a:pt x="7918" y="4446"/>
                    <a:pt x="7918" y="4382"/>
                  </a:cubicBezTo>
                  <a:cubicBezTo>
                    <a:pt x="8140" y="2387"/>
                    <a:pt x="6588" y="677"/>
                    <a:pt x="4941" y="170"/>
                  </a:cubicBezTo>
                  <a:cubicBezTo>
                    <a:pt x="4579" y="55"/>
                    <a:pt x="4215" y="1"/>
                    <a:pt x="3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15176025" y="1329050"/>
              <a:ext cx="46750" cy="77625"/>
            </a:xfrm>
            <a:custGeom>
              <a:avLst/>
              <a:gdLst/>
              <a:ahLst/>
              <a:cxnLst/>
              <a:rect l="l" t="t" r="r" b="b"/>
              <a:pathLst>
                <a:path w="1870" h="3105" extrusionOk="0">
                  <a:moveTo>
                    <a:pt x="159" y="1"/>
                  </a:moveTo>
                  <a:cubicBezTo>
                    <a:pt x="33" y="96"/>
                    <a:pt x="1" y="317"/>
                    <a:pt x="191" y="412"/>
                  </a:cubicBezTo>
                  <a:cubicBezTo>
                    <a:pt x="1078" y="729"/>
                    <a:pt x="1584" y="1774"/>
                    <a:pt x="1109" y="2661"/>
                  </a:cubicBezTo>
                  <a:cubicBezTo>
                    <a:pt x="983" y="2851"/>
                    <a:pt x="1204" y="3041"/>
                    <a:pt x="1363" y="3104"/>
                  </a:cubicBezTo>
                  <a:cubicBezTo>
                    <a:pt x="1426" y="3041"/>
                    <a:pt x="1521" y="3009"/>
                    <a:pt x="1553" y="2946"/>
                  </a:cubicBezTo>
                  <a:cubicBezTo>
                    <a:pt x="1869" y="2376"/>
                    <a:pt x="1869" y="1616"/>
                    <a:pt x="1584" y="1046"/>
                  </a:cubicBezTo>
                  <a:cubicBezTo>
                    <a:pt x="1299" y="476"/>
                    <a:pt x="888" y="127"/>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15278950" y="1290575"/>
              <a:ext cx="175000" cy="161275"/>
            </a:xfrm>
            <a:custGeom>
              <a:avLst/>
              <a:gdLst/>
              <a:ahLst/>
              <a:cxnLst/>
              <a:rect l="l" t="t" r="r" b="b"/>
              <a:pathLst>
                <a:path w="7000" h="6451" extrusionOk="0">
                  <a:moveTo>
                    <a:pt x="4435" y="1508"/>
                  </a:moveTo>
                  <a:cubicBezTo>
                    <a:pt x="5733" y="1793"/>
                    <a:pt x="6335" y="3408"/>
                    <a:pt x="5701" y="4517"/>
                  </a:cubicBezTo>
                  <a:cubicBezTo>
                    <a:pt x="5670" y="4643"/>
                    <a:pt x="5543" y="4643"/>
                    <a:pt x="5480" y="4643"/>
                  </a:cubicBezTo>
                  <a:cubicBezTo>
                    <a:pt x="5258" y="4643"/>
                    <a:pt x="5100" y="4422"/>
                    <a:pt x="5226" y="4200"/>
                  </a:cubicBezTo>
                  <a:cubicBezTo>
                    <a:pt x="5701" y="3377"/>
                    <a:pt x="5195" y="2300"/>
                    <a:pt x="4340" y="1920"/>
                  </a:cubicBezTo>
                  <a:cubicBezTo>
                    <a:pt x="4118" y="1856"/>
                    <a:pt x="4150" y="1666"/>
                    <a:pt x="4276" y="1540"/>
                  </a:cubicBezTo>
                  <a:cubicBezTo>
                    <a:pt x="4340" y="1508"/>
                    <a:pt x="4403" y="1508"/>
                    <a:pt x="4435" y="1508"/>
                  </a:cubicBezTo>
                  <a:close/>
                  <a:moveTo>
                    <a:pt x="3255" y="0"/>
                  </a:moveTo>
                  <a:cubicBezTo>
                    <a:pt x="2173" y="0"/>
                    <a:pt x="1132" y="603"/>
                    <a:pt x="603" y="2046"/>
                  </a:cubicBezTo>
                  <a:cubicBezTo>
                    <a:pt x="1" y="3630"/>
                    <a:pt x="508" y="5688"/>
                    <a:pt x="2313" y="6258"/>
                  </a:cubicBezTo>
                  <a:cubicBezTo>
                    <a:pt x="2695" y="6390"/>
                    <a:pt x="3075" y="6451"/>
                    <a:pt x="3445" y="6451"/>
                  </a:cubicBezTo>
                  <a:cubicBezTo>
                    <a:pt x="4945" y="6451"/>
                    <a:pt x="6282" y="5451"/>
                    <a:pt x="6968" y="4105"/>
                  </a:cubicBezTo>
                  <a:cubicBezTo>
                    <a:pt x="6968" y="4073"/>
                    <a:pt x="7000" y="4073"/>
                    <a:pt x="7000" y="4073"/>
                  </a:cubicBezTo>
                  <a:cubicBezTo>
                    <a:pt x="6936" y="4010"/>
                    <a:pt x="6841" y="3915"/>
                    <a:pt x="6841" y="3788"/>
                  </a:cubicBezTo>
                  <a:cubicBezTo>
                    <a:pt x="6900" y="1608"/>
                    <a:pt x="5022" y="0"/>
                    <a:pt x="3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0" name="Google Shape;100;p9"/>
          <p:cNvGrpSpPr/>
          <p:nvPr/>
        </p:nvGrpSpPr>
        <p:grpSpPr>
          <a:xfrm>
            <a:off x="1152150" y="1094949"/>
            <a:ext cx="3800359" cy="3334533"/>
            <a:chOff x="27828200" y="-2466450"/>
            <a:chExt cx="2888250" cy="2534225"/>
          </a:xfrm>
        </p:grpSpPr>
        <p:sp>
          <p:nvSpPr>
            <p:cNvPr id="101" name="Google Shape;101;p9"/>
            <p:cNvSpPr/>
            <p:nvPr/>
          </p:nvSpPr>
          <p:spPr>
            <a:xfrm>
              <a:off x="30287300" y="-64125"/>
              <a:ext cx="143400" cy="116500"/>
            </a:xfrm>
            <a:custGeom>
              <a:avLst/>
              <a:gdLst/>
              <a:ahLst/>
              <a:cxnLst/>
              <a:rect l="l" t="t" r="r" b="b"/>
              <a:pathLst>
                <a:path w="5736" h="4660" extrusionOk="0">
                  <a:moveTo>
                    <a:pt x="2890" y="1"/>
                  </a:moveTo>
                  <a:cubicBezTo>
                    <a:pt x="2526" y="1"/>
                    <a:pt x="2129" y="104"/>
                    <a:pt x="1711" y="339"/>
                  </a:cubicBezTo>
                  <a:cubicBezTo>
                    <a:pt x="634" y="941"/>
                    <a:pt x="1" y="2271"/>
                    <a:pt x="666" y="3442"/>
                  </a:cubicBezTo>
                  <a:cubicBezTo>
                    <a:pt x="1219" y="4283"/>
                    <a:pt x="2142" y="4660"/>
                    <a:pt x="3070" y="4660"/>
                  </a:cubicBezTo>
                  <a:cubicBezTo>
                    <a:pt x="3471" y="4660"/>
                    <a:pt x="3872" y="4590"/>
                    <a:pt x="4245" y="4456"/>
                  </a:cubicBezTo>
                  <a:lnTo>
                    <a:pt x="4276" y="4456"/>
                  </a:lnTo>
                  <a:cubicBezTo>
                    <a:pt x="4245" y="4392"/>
                    <a:pt x="4276" y="4297"/>
                    <a:pt x="4308" y="4234"/>
                  </a:cubicBezTo>
                  <a:cubicBezTo>
                    <a:pt x="5736" y="2647"/>
                    <a:pt x="4735" y="1"/>
                    <a:pt x="2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30273050" y="-78100"/>
              <a:ext cx="162325" cy="145875"/>
            </a:xfrm>
            <a:custGeom>
              <a:avLst/>
              <a:gdLst/>
              <a:ahLst/>
              <a:cxnLst/>
              <a:rect l="l" t="t" r="r" b="b"/>
              <a:pathLst>
                <a:path w="6493" h="5835" extrusionOk="0">
                  <a:moveTo>
                    <a:pt x="3495" y="614"/>
                  </a:moveTo>
                  <a:cubicBezTo>
                    <a:pt x="4070" y="614"/>
                    <a:pt x="4601" y="861"/>
                    <a:pt x="5005" y="1341"/>
                  </a:cubicBezTo>
                  <a:cubicBezTo>
                    <a:pt x="5670" y="2165"/>
                    <a:pt x="5860" y="3621"/>
                    <a:pt x="4910" y="4698"/>
                  </a:cubicBezTo>
                  <a:cubicBezTo>
                    <a:pt x="4878" y="4730"/>
                    <a:pt x="4846" y="4825"/>
                    <a:pt x="4846" y="4888"/>
                  </a:cubicBezTo>
                  <a:cubicBezTo>
                    <a:pt x="4451" y="5053"/>
                    <a:pt x="3995" y="5149"/>
                    <a:pt x="3537" y="5149"/>
                  </a:cubicBezTo>
                  <a:cubicBezTo>
                    <a:pt x="2675" y="5149"/>
                    <a:pt x="1807" y="4807"/>
                    <a:pt x="1331" y="3938"/>
                  </a:cubicBezTo>
                  <a:cubicBezTo>
                    <a:pt x="1046" y="3526"/>
                    <a:pt x="951" y="2988"/>
                    <a:pt x="1109" y="2481"/>
                  </a:cubicBezTo>
                  <a:cubicBezTo>
                    <a:pt x="1268" y="1848"/>
                    <a:pt x="1743" y="1246"/>
                    <a:pt x="2344" y="929"/>
                  </a:cubicBezTo>
                  <a:cubicBezTo>
                    <a:pt x="2731" y="718"/>
                    <a:pt x="3122" y="614"/>
                    <a:pt x="3495" y="614"/>
                  </a:cubicBezTo>
                  <a:close/>
                  <a:moveTo>
                    <a:pt x="3492" y="1"/>
                  </a:moveTo>
                  <a:cubicBezTo>
                    <a:pt x="2981" y="1"/>
                    <a:pt x="2454" y="138"/>
                    <a:pt x="1964" y="423"/>
                  </a:cubicBezTo>
                  <a:cubicBezTo>
                    <a:pt x="1743" y="549"/>
                    <a:pt x="1553" y="708"/>
                    <a:pt x="1363" y="866"/>
                  </a:cubicBezTo>
                  <a:cubicBezTo>
                    <a:pt x="476" y="1658"/>
                    <a:pt x="1" y="2956"/>
                    <a:pt x="603" y="4160"/>
                  </a:cubicBezTo>
                  <a:cubicBezTo>
                    <a:pt x="1046" y="4888"/>
                    <a:pt x="1901" y="5585"/>
                    <a:pt x="2851" y="5775"/>
                  </a:cubicBezTo>
                  <a:cubicBezTo>
                    <a:pt x="3049" y="5814"/>
                    <a:pt x="3245" y="5834"/>
                    <a:pt x="3436" y="5834"/>
                  </a:cubicBezTo>
                  <a:cubicBezTo>
                    <a:pt x="4011" y="5834"/>
                    <a:pt x="4545" y="5656"/>
                    <a:pt x="4973" y="5300"/>
                  </a:cubicBezTo>
                  <a:lnTo>
                    <a:pt x="5005" y="5268"/>
                  </a:lnTo>
                  <a:cubicBezTo>
                    <a:pt x="5023" y="5277"/>
                    <a:pt x="5047" y="5281"/>
                    <a:pt x="5074" y="5281"/>
                  </a:cubicBezTo>
                  <a:cubicBezTo>
                    <a:pt x="5139" y="5281"/>
                    <a:pt x="5222" y="5259"/>
                    <a:pt x="5290" y="5236"/>
                  </a:cubicBezTo>
                  <a:cubicBezTo>
                    <a:pt x="5321" y="5173"/>
                    <a:pt x="5353" y="5141"/>
                    <a:pt x="5385" y="5141"/>
                  </a:cubicBezTo>
                  <a:cubicBezTo>
                    <a:pt x="6493" y="4128"/>
                    <a:pt x="6461" y="2418"/>
                    <a:pt x="5765" y="1246"/>
                  </a:cubicBezTo>
                  <a:cubicBezTo>
                    <a:pt x="5258" y="435"/>
                    <a:pt x="4400" y="1"/>
                    <a:pt x="3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365700" y="-17400"/>
              <a:ext cx="31675" cy="52300"/>
            </a:xfrm>
            <a:custGeom>
              <a:avLst/>
              <a:gdLst/>
              <a:ahLst/>
              <a:cxnLst/>
              <a:rect l="l" t="t" r="r" b="b"/>
              <a:pathLst>
                <a:path w="1267" h="2092" extrusionOk="0">
                  <a:moveTo>
                    <a:pt x="803" y="1"/>
                  </a:moveTo>
                  <a:cubicBezTo>
                    <a:pt x="770" y="1"/>
                    <a:pt x="736" y="8"/>
                    <a:pt x="697" y="22"/>
                  </a:cubicBezTo>
                  <a:lnTo>
                    <a:pt x="665" y="22"/>
                  </a:lnTo>
                  <a:cubicBezTo>
                    <a:pt x="633" y="53"/>
                    <a:pt x="570" y="148"/>
                    <a:pt x="633" y="212"/>
                  </a:cubicBezTo>
                  <a:cubicBezTo>
                    <a:pt x="728" y="465"/>
                    <a:pt x="792" y="782"/>
                    <a:pt x="665" y="1035"/>
                  </a:cubicBezTo>
                  <a:cubicBezTo>
                    <a:pt x="570" y="1288"/>
                    <a:pt x="380" y="1478"/>
                    <a:pt x="158" y="1573"/>
                  </a:cubicBezTo>
                  <a:cubicBezTo>
                    <a:pt x="32" y="1605"/>
                    <a:pt x="0" y="1763"/>
                    <a:pt x="32" y="1827"/>
                  </a:cubicBezTo>
                  <a:cubicBezTo>
                    <a:pt x="32" y="1890"/>
                    <a:pt x="63" y="1890"/>
                    <a:pt x="63" y="1922"/>
                  </a:cubicBezTo>
                  <a:cubicBezTo>
                    <a:pt x="88" y="2044"/>
                    <a:pt x="151" y="2091"/>
                    <a:pt x="237" y="2091"/>
                  </a:cubicBezTo>
                  <a:cubicBezTo>
                    <a:pt x="261" y="2091"/>
                    <a:pt x="288" y="2087"/>
                    <a:pt x="317" y="2080"/>
                  </a:cubicBezTo>
                  <a:cubicBezTo>
                    <a:pt x="697" y="1922"/>
                    <a:pt x="1014" y="1573"/>
                    <a:pt x="1140" y="1130"/>
                  </a:cubicBezTo>
                  <a:cubicBezTo>
                    <a:pt x="1267" y="718"/>
                    <a:pt x="1172" y="370"/>
                    <a:pt x="950" y="53"/>
                  </a:cubicBezTo>
                  <a:cubicBezTo>
                    <a:pt x="895" y="16"/>
                    <a:pt x="85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27828200" y="-2466450"/>
              <a:ext cx="194800" cy="194475"/>
            </a:xfrm>
            <a:custGeom>
              <a:avLst/>
              <a:gdLst/>
              <a:ahLst/>
              <a:cxnLst/>
              <a:rect l="l" t="t" r="r" b="b"/>
              <a:pathLst>
                <a:path w="7792" h="7779" extrusionOk="0">
                  <a:moveTo>
                    <a:pt x="3520" y="680"/>
                  </a:moveTo>
                  <a:cubicBezTo>
                    <a:pt x="5022" y="680"/>
                    <a:pt x="6643" y="1650"/>
                    <a:pt x="7126" y="3389"/>
                  </a:cubicBezTo>
                  <a:cubicBezTo>
                    <a:pt x="7158" y="3484"/>
                    <a:pt x="7221" y="3579"/>
                    <a:pt x="7348" y="3610"/>
                  </a:cubicBezTo>
                  <a:lnTo>
                    <a:pt x="7316" y="3642"/>
                  </a:lnTo>
                  <a:cubicBezTo>
                    <a:pt x="6971" y="5492"/>
                    <a:pt x="5570" y="7094"/>
                    <a:pt x="3544" y="7094"/>
                  </a:cubicBezTo>
                  <a:cubicBezTo>
                    <a:pt x="3524" y="7094"/>
                    <a:pt x="3504" y="7094"/>
                    <a:pt x="3484" y="7094"/>
                  </a:cubicBezTo>
                  <a:cubicBezTo>
                    <a:pt x="1648" y="7062"/>
                    <a:pt x="539" y="5257"/>
                    <a:pt x="634" y="3579"/>
                  </a:cubicBezTo>
                  <a:cubicBezTo>
                    <a:pt x="728" y="1586"/>
                    <a:pt x="2068" y="680"/>
                    <a:pt x="3520" y="680"/>
                  </a:cubicBezTo>
                  <a:close/>
                  <a:moveTo>
                    <a:pt x="3643" y="0"/>
                  </a:moveTo>
                  <a:cubicBezTo>
                    <a:pt x="1648" y="0"/>
                    <a:pt x="64" y="1552"/>
                    <a:pt x="1" y="3642"/>
                  </a:cubicBezTo>
                  <a:cubicBezTo>
                    <a:pt x="1" y="3959"/>
                    <a:pt x="1" y="4275"/>
                    <a:pt x="64" y="4592"/>
                  </a:cubicBezTo>
                  <a:cubicBezTo>
                    <a:pt x="349" y="6144"/>
                    <a:pt x="1458" y="7569"/>
                    <a:pt x="3199" y="7759"/>
                  </a:cubicBezTo>
                  <a:cubicBezTo>
                    <a:pt x="3318" y="7772"/>
                    <a:pt x="3440" y="7778"/>
                    <a:pt x="3562" y="7778"/>
                  </a:cubicBezTo>
                  <a:cubicBezTo>
                    <a:pt x="4649" y="7778"/>
                    <a:pt x="5858" y="7282"/>
                    <a:pt x="6683" y="6429"/>
                  </a:cubicBezTo>
                  <a:cubicBezTo>
                    <a:pt x="7443" y="5637"/>
                    <a:pt x="7791" y="4687"/>
                    <a:pt x="7633" y="3737"/>
                  </a:cubicBezTo>
                  <a:cubicBezTo>
                    <a:pt x="7633" y="3674"/>
                    <a:pt x="7633" y="3642"/>
                    <a:pt x="7601" y="3642"/>
                  </a:cubicBezTo>
                  <a:cubicBezTo>
                    <a:pt x="7696" y="3579"/>
                    <a:pt x="7760" y="3452"/>
                    <a:pt x="7760" y="3325"/>
                  </a:cubicBezTo>
                  <a:cubicBezTo>
                    <a:pt x="7760" y="3262"/>
                    <a:pt x="7760" y="3199"/>
                    <a:pt x="7696" y="3135"/>
                  </a:cubicBezTo>
                  <a:cubicBezTo>
                    <a:pt x="7348" y="1203"/>
                    <a:pt x="5384" y="0"/>
                    <a:pt x="3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27925600" y="-2417075"/>
              <a:ext cx="59400" cy="64775"/>
            </a:xfrm>
            <a:custGeom>
              <a:avLst/>
              <a:gdLst/>
              <a:ahLst/>
              <a:cxnLst/>
              <a:rect l="l" t="t" r="r" b="b"/>
              <a:pathLst>
                <a:path w="2376" h="2591" extrusionOk="0">
                  <a:moveTo>
                    <a:pt x="464" y="0"/>
                  </a:moveTo>
                  <a:cubicBezTo>
                    <a:pt x="383" y="0"/>
                    <a:pt x="303" y="7"/>
                    <a:pt x="222" y="20"/>
                  </a:cubicBezTo>
                  <a:cubicBezTo>
                    <a:pt x="158" y="20"/>
                    <a:pt x="127" y="52"/>
                    <a:pt x="95" y="52"/>
                  </a:cubicBezTo>
                  <a:cubicBezTo>
                    <a:pt x="0" y="179"/>
                    <a:pt x="63" y="369"/>
                    <a:pt x="253" y="400"/>
                  </a:cubicBezTo>
                  <a:cubicBezTo>
                    <a:pt x="1172" y="495"/>
                    <a:pt x="1995" y="1350"/>
                    <a:pt x="1805" y="2269"/>
                  </a:cubicBezTo>
                  <a:cubicBezTo>
                    <a:pt x="1748" y="2468"/>
                    <a:pt x="1947" y="2590"/>
                    <a:pt x="2103" y="2590"/>
                  </a:cubicBezTo>
                  <a:cubicBezTo>
                    <a:pt x="2120" y="2590"/>
                    <a:pt x="2137" y="2589"/>
                    <a:pt x="2154" y="2585"/>
                  </a:cubicBezTo>
                  <a:cubicBezTo>
                    <a:pt x="2217" y="2585"/>
                    <a:pt x="2280" y="2554"/>
                    <a:pt x="2280" y="2427"/>
                  </a:cubicBezTo>
                  <a:cubicBezTo>
                    <a:pt x="2375" y="1794"/>
                    <a:pt x="2185" y="1129"/>
                    <a:pt x="1742" y="590"/>
                  </a:cubicBezTo>
                  <a:cubicBezTo>
                    <a:pt x="1416" y="237"/>
                    <a:pt x="950"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27841675" y="-2449550"/>
              <a:ext cx="170225" cy="160500"/>
            </a:xfrm>
            <a:custGeom>
              <a:avLst/>
              <a:gdLst/>
              <a:ahLst/>
              <a:cxnLst/>
              <a:rect l="l" t="t" r="r" b="b"/>
              <a:pathLst>
                <a:path w="6809" h="6420" extrusionOk="0">
                  <a:moveTo>
                    <a:pt x="3821" y="1306"/>
                  </a:moveTo>
                  <a:cubicBezTo>
                    <a:pt x="5019" y="1306"/>
                    <a:pt x="5940" y="2559"/>
                    <a:pt x="5701" y="3726"/>
                  </a:cubicBezTo>
                  <a:cubicBezTo>
                    <a:pt x="5669" y="3853"/>
                    <a:pt x="5574" y="3884"/>
                    <a:pt x="5511" y="3916"/>
                  </a:cubicBezTo>
                  <a:cubicBezTo>
                    <a:pt x="5497" y="3919"/>
                    <a:pt x="5482" y="3920"/>
                    <a:pt x="5468" y="3920"/>
                  </a:cubicBezTo>
                  <a:cubicBezTo>
                    <a:pt x="5311" y="3920"/>
                    <a:pt x="5104" y="3773"/>
                    <a:pt x="5162" y="3599"/>
                  </a:cubicBezTo>
                  <a:cubicBezTo>
                    <a:pt x="5352" y="2649"/>
                    <a:pt x="4529" y="1794"/>
                    <a:pt x="3610" y="1731"/>
                  </a:cubicBezTo>
                  <a:cubicBezTo>
                    <a:pt x="3420" y="1731"/>
                    <a:pt x="3357" y="1509"/>
                    <a:pt x="3452" y="1383"/>
                  </a:cubicBezTo>
                  <a:cubicBezTo>
                    <a:pt x="3484" y="1351"/>
                    <a:pt x="3515" y="1319"/>
                    <a:pt x="3610" y="1319"/>
                  </a:cubicBezTo>
                  <a:cubicBezTo>
                    <a:pt x="3682" y="1311"/>
                    <a:pt x="3752" y="1306"/>
                    <a:pt x="3821" y="1306"/>
                  </a:cubicBezTo>
                  <a:close/>
                  <a:moveTo>
                    <a:pt x="2990" y="0"/>
                  </a:moveTo>
                  <a:cubicBezTo>
                    <a:pt x="1535" y="0"/>
                    <a:pt x="189" y="906"/>
                    <a:pt x="95" y="2903"/>
                  </a:cubicBezTo>
                  <a:cubicBezTo>
                    <a:pt x="0" y="4581"/>
                    <a:pt x="1109" y="6386"/>
                    <a:pt x="2945" y="6418"/>
                  </a:cubicBezTo>
                  <a:cubicBezTo>
                    <a:pt x="2984" y="6419"/>
                    <a:pt x="3022" y="6420"/>
                    <a:pt x="3060" y="6420"/>
                  </a:cubicBezTo>
                  <a:cubicBezTo>
                    <a:pt x="5057" y="6420"/>
                    <a:pt x="6435" y="4800"/>
                    <a:pt x="6777" y="2966"/>
                  </a:cubicBezTo>
                  <a:cubicBezTo>
                    <a:pt x="6777" y="2934"/>
                    <a:pt x="6809" y="2934"/>
                    <a:pt x="6809" y="2934"/>
                  </a:cubicBezTo>
                  <a:cubicBezTo>
                    <a:pt x="6682" y="2903"/>
                    <a:pt x="6619" y="2808"/>
                    <a:pt x="6587" y="2681"/>
                  </a:cubicBezTo>
                  <a:cubicBezTo>
                    <a:pt x="6105" y="961"/>
                    <a:pt x="4490" y="0"/>
                    <a:pt x="2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30506625" y="-260850"/>
              <a:ext cx="209825" cy="195200"/>
            </a:xfrm>
            <a:custGeom>
              <a:avLst/>
              <a:gdLst/>
              <a:ahLst/>
              <a:cxnLst/>
              <a:rect l="l" t="t" r="r" b="b"/>
              <a:pathLst>
                <a:path w="8393" h="7808" extrusionOk="0">
                  <a:moveTo>
                    <a:pt x="4588" y="741"/>
                  </a:moveTo>
                  <a:cubicBezTo>
                    <a:pt x="5351" y="741"/>
                    <a:pt x="6132" y="971"/>
                    <a:pt x="6809" y="1494"/>
                  </a:cubicBezTo>
                  <a:cubicBezTo>
                    <a:pt x="6865" y="1531"/>
                    <a:pt x="6931" y="1546"/>
                    <a:pt x="6996" y="1546"/>
                  </a:cubicBezTo>
                  <a:cubicBezTo>
                    <a:pt x="7042" y="1546"/>
                    <a:pt x="7086" y="1539"/>
                    <a:pt x="7126" y="1526"/>
                  </a:cubicBezTo>
                  <a:lnTo>
                    <a:pt x="7126" y="1589"/>
                  </a:lnTo>
                  <a:cubicBezTo>
                    <a:pt x="7981" y="3299"/>
                    <a:pt x="7822" y="5484"/>
                    <a:pt x="6112" y="6656"/>
                  </a:cubicBezTo>
                  <a:cubicBezTo>
                    <a:pt x="5628" y="6989"/>
                    <a:pt x="5102" y="7136"/>
                    <a:pt x="4579" y="7136"/>
                  </a:cubicBezTo>
                  <a:cubicBezTo>
                    <a:pt x="3461" y="7136"/>
                    <a:pt x="2358" y="6465"/>
                    <a:pt x="1710" y="5516"/>
                  </a:cubicBezTo>
                  <a:cubicBezTo>
                    <a:pt x="8" y="2974"/>
                    <a:pt x="2209" y="741"/>
                    <a:pt x="4588" y="741"/>
                  </a:cubicBezTo>
                  <a:close/>
                  <a:moveTo>
                    <a:pt x="4609" y="1"/>
                  </a:moveTo>
                  <a:cubicBezTo>
                    <a:pt x="3656" y="1"/>
                    <a:pt x="2700" y="321"/>
                    <a:pt x="1964" y="861"/>
                  </a:cubicBezTo>
                  <a:cubicBezTo>
                    <a:pt x="317" y="2032"/>
                    <a:pt x="0" y="4218"/>
                    <a:pt x="1204" y="5959"/>
                  </a:cubicBezTo>
                  <a:cubicBezTo>
                    <a:pt x="1362" y="6244"/>
                    <a:pt x="1584" y="6466"/>
                    <a:pt x="1837" y="6656"/>
                  </a:cubicBezTo>
                  <a:cubicBezTo>
                    <a:pt x="2572" y="7350"/>
                    <a:pt x="3556" y="7807"/>
                    <a:pt x="4571" y="7807"/>
                  </a:cubicBezTo>
                  <a:cubicBezTo>
                    <a:pt x="5130" y="7807"/>
                    <a:pt x="5699" y="7668"/>
                    <a:pt x="6239" y="7353"/>
                  </a:cubicBezTo>
                  <a:cubicBezTo>
                    <a:pt x="7284" y="6719"/>
                    <a:pt x="8076" y="5484"/>
                    <a:pt x="8234" y="4186"/>
                  </a:cubicBezTo>
                  <a:cubicBezTo>
                    <a:pt x="8393" y="3109"/>
                    <a:pt x="8076" y="2127"/>
                    <a:pt x="7411" y="1431"/>
                  </a:cubicBezTo>
                  <a:cubicBezTo>
                    <a:pt x="7379" y="1399"/>
                    <a:pt x="7379" y="1399"/>
                    <a:pt x="7347" y="1399"/>
                  </a:cubicBezTo>
                  <a:cubicBezTo>
                    <a:pt x="7379" y="1272"/>
                    <a:pt x="7347" y="1177"/>
                    <a:pt x="7252" y="1051"/>
                  </a:cubicBezTo>
                  <a:cubicBezTo>
                    <a:pt x="7221" y="1019"/>
                    <a:pt x="7189" y="956"/>
                    <a:pt x="7094" y="924"/>
                  </a:cubicBezTo>
                  <a:cubicBezTo>
                    <a:pt x="6390" y="281"/>
                    <a:pt x="5501" y="1"/>
                    <a:pt x="4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30593700" y="-219025"/>
              <a:ext cx="80775" cy="38800"/>
            </a:xfrm>
            <a:custGeom>
              <a:avLst/>
              <a:gdLst/>
              <a:ahLst/>
              <a:cxnLst/>
              <a:rect l="l" t="t" r="r" b="b"/>
              <a:pathLst>
                <a:path w="3231" h="1552" extrusionOk="0">
                  <a:moveTo>
                    <a:pt x="1283" y="0"/>
                  </a:moveTo>
                  <a:cubicBezTo>
                    <a:pt x="840" y="0"/>
                    <a:pt x="439" y="167"/>
                    <a:pt x="96" y="486"/>
                  </a:cubicBezTo>
                  <a:cubicBezTo>
                    <a:pt x="64" y="518"/>
                    <a:pt x="1" y="549"/>
                    <a:pt x="1" y="613"/>
                  </a:cubicBezTo>
                  <a:cubicBezTo>
                    <a:pt x="1" y="737"/>
                    <a:pt x="99" y="823"/>
                    <a:pt x="218" y="823"/>
                  </a:cubicBezTo>
                  <a:cubicBezTo>
                    <a:pt x="250" y="823"/>
                    <a:pt x="284" y="816"/>
                    <a:pt x="317" y="803"/>
                  </a:cubicBezTo>
                  <a:cubicBezTo>
                    <a:pt x="597" y="624"/>
                    <a:pt x="924" y="536"/>
                    <a:pt x="1247" y="536"/>
                  </a:cubicBezTo>
                  <a:cubicBezTo>
                    <a:pt x="1838" y="536"/>
                    <a:pt x="2415" y="831"/>
                    <a:pt x="2661" y="1404"/>
                  </a:cubicBezTo>
                  <a:cubicBezTo>
                    <a:pt x="2727" y="1504"/>
                    <a:pt x="2819" y="1551"/>
                    <a:pt x="2910" y="1551"/>
                  </a:cubicBezTo>
                  <a:cubicBezTo>
                    <a:pt x="2993" y="1551"/>
                    <a:pt x="3076" y="1512"/>
                    <a:pt x="3136" y="1436"/>
                  </a:cubicBezTo>
                  <a:cubicBezTo>
                    <a:pt x="3231" y="1341"/>
                    <a:pt x="3231" y="1278"/>
                    <a:pt x="3168" y="1183"/>
                  </a:cubicBezTo>
                  <a:cubicBezTo>
                    <a:pt x="2914" y="613"/>
                    <a:pt x="2313" y="169"/>
                    <a:pt x="1679" y="43"/>
                  </a:cubicBezTo>
                  <a:cubicBezTo>
                    <a:pt x="1544" y="14"/>
                    <a:pt x="1412"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30507400" y="-242325"/>
              <a:ext cx="198750" cy="159800"/>
            </a:xfrm>
            <a:custGeom>
              <a:avLst/>
              <a:gdLst/>
              <a:ahLst/>
              <a:cxnLst/>
              <a:rect l="l" t="t" r="r" b="b"/>
              <a:pathLst>
                <a:path w="7950" h="6392" extrusionOk="0">
                  <a:moveTo>
                    <a:pt x="4781" y="910"/>
                  </a:moveTo>
                  <a:cubicBezTo>
                    <a:pt x="5552" y="910"/>
                    <a:pt x="6338" y="1373"/>
                    <a:pt x="6683" y="2083"/>
                  </a:cubicBezTo>
                  <a:cubicBezTo>
                    <a:pt x="6715" y="2210"/>
                    <a:pt x="6715" y="2273"/>
                    <a:pt x="6620" y="2368"/>
                  </a:cubicBezTo>
                  <a:cubicBezTo>
                    <a:pt x="6572" y="2431"/>
                    <a:pt x="6477" y="2471"/>
                    <a:pt x="6382" y="2471"/>
                  </a:cubicBezTo>
                  <a:cubicBezTo>
                    <a:pt x="6287" y="2471"/>
                    <a:pt x="6192" y="2431"/>
                    <a:pt x="6145" y="2336"/>
                  </a:cubicBezTo>
                  <a:cubicBezTo>
                    <a:pt x="5899" y="1763"/>
                    <a:pt x="5309" y="1468"/>
                    <a:pt x="4725" y="1468"/>
                  </a:cubicBezTo>
                  <a:cubicBezTo>
                    <a:pt x="4407" y="1468"/>
                    <a:pt x="4090" y="1556"/>
                    <a:pt x="3833" y="1735"/>
                  </a:cubicBezTo>
                  <a:cubicBezTo>
                    <a:pt x="3793" y="1767"/>
                    <a:pt x="3748" y="1781"/>
                    <a:pt x="3705" y="1781"/>
                  </a:cubicBezTo>
                  <a:cubicBezTo>
                    <a:pt x="3580" y="1781"/>
                    <a:pt x="3469" y="1663"/>
                    <a:pt x="3516" y="1545"/>
                  </a:cubicBezTo>
                  <a:cubicBezTo>
                    <a:pt x="3516" y="1481"/>
                    <a:pt x="3548" y="1418"/>
                    <a:pt x="3579" y="1386"/>
                  </a:cubicBezTo>
                  <a:cubicBezTo>
                    <a:pt x="3921" y="1056"/>
                    <a:pt x="4349" y="910"/>
                    <a:pt x="4781" y="910"/>
                  </a:cubicBezTo>
                  <a:close/>
                  <a:moveTo>
                    <a:pt x="4574" y="0"/>
                  </a:moveTo>
                  <a:cubicBezTo>
                    <a:pt x="2208" y="0"/>
                    <a:pt x="1" y="2233"/>
                    <a:pt x="1679" y="4775"/>
                  </a:cubicBezTo>
                  <a:cubicBezTo>
                    <a:pt x="2318" y="5734"/>
                    <a:pt x="3402" y="6391"/>
                    <a:pt x="4505" y="6391"/>
                  </a:cubicBezTo>
                  <a:cubicBezTo>
                    <a:pt x="5042" y="6391"/>
                    <a:pt x="5584" y="6236"/>
                    <a:pt x="6081" y="5883"/>
                  </a:cubicBezTo>
                  <a:cubicBezTo>
                    <a:pt x="7791" y="4712"/>
                    <a:pt x="7950" y="2558"/>
                    <a:pt x="7095" y="848"/>
                  </a:cubicBezTo>
                  <a:lnTo>
                    <a:pt x="7095" y="785"/>
                  </a:lnTo>
                  <a:cubicBezTo>
                    <a:pt x="7055" y="798"/>
                    <a:pt x="7011"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9"/>
        <p:cNvGrpSpPr/>
        <p:nvPr/>
      </p:nvGrpSpPr>
      <p:grpSpPr>
        <a:xfrm>
          <a:off x="0" y="0"/>
          <a:ext cx="0" cy="0"/>
          <a:chOff x="0" y="0"/>
          <a:chExt cx="0" cy="0"/>
        </a:xfrm>
      </p:grpSpPr>
      <p:sp>
        <p:nvSpPr>
          <p:cNvPr id="130" name="Google Shape;130;p12"/>
          <p:cNvSpPr/>
          <p:nvPr/>
        </p:nvSpPr>
        <p:spPr>
          <a:xfrm>
            <a:off x="-11075" y="-3375"/>
            <a:ext cx="91551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TITLE_ONLY_1_1">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620725" y="555275"/>
            <a:ext cx="79053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16"/>
          <p:cNvSpPr txBox="1">
            <a:spLocks noGrp="1"/>
          </p:cNvSpPr>
          <p:nvPr>
            <p:ph type="title" idx="2"/>
          </p:nvPr>
        </p:nvSpPr>
        <p:spPr>
          <a:xfrm>
            <a:off x="710950" y="329166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0" name="Google Shape;200;p16"/>
          <p:cNvSpPr txBox="1">
            <a:spLocks noGrp="1"/>
          </p:cNvSpPr>
          <p:nvPr>
            <p:ph type="subTitle" idx="1"/>
          </p:nvPr>
        </p:nvSpPr>
        <p:spPr>
          <a:xfrm>
            <a:off x="77620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6"/>
          <p:cNvSpPr txBox="1">
            <a:spLocks noGrp="1"/>
          </p:cNvSpPr>
          <p:nvPr>
            <p:ph type="title" idx="3"/>
          </p:nvPr>
        </p:nvSpPr>
        <p:spPr>
          <a:xfrm>
            <a:off x="6114989" y="3291658"/>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16"/>
          <p:cNvSpPr txBox="1">
            <a:spLocks noGrp="1"/>
          </p:cNvSpPr>
          <p:nvPr>
            <p:ph type="subTitle" idx="4"/>
          </p:nvPr>
        </p:nvSpPr>
        <p:spPr>
          <a:xfrm>
            <a:off x="618025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6"/>
          <p:cNvSpPr txBox="1">
            <a:spLocks noGrp="1"/>
          </p:cNvSpPr>
          <p:nvPr>
            <p:ph type="title" idx="5"/>
          </p:nvPr>
        </p:nvSpPr>
        <p:spPr>
          <a:xfrm>
            <a:off x="3412658" y="32916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4" name="Google Shape;204;p16"/>
          <p:cNvSpPr txBox="1">
            <a:spLocks noGrp="1"/>
          </p:cNvSpPr>
          <p:nvPr>
            <p:ph type="subTitle" idx="6"/>
          </p:nvPr>
        </p:nvSpPr>
        <p:spPr>
          <a:xfrm>
            <a:off x="3476316"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29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2">
            <a:alphaModFix/>
          </a:blip>
          <a:srcRect/>
          <a:stretch/>
        </p:blipFill>
        <p:spPr>
          <a:xfrm>
            <a:off x="7125" y="0"/>
            <a:ext cx="9144000" cy="5143500"/>
          </a:xfrm>
          <a:prstGeom prst="rect">
            <a:avLst/>
          </a:prstGeom>
          <a:noFill/>
          <a:ln>
            <a:noFill/>
          </a:ln>
        </p:spPr>
      </p:pic>
      <p:sp>
        <p:nvSpPr>
          <p:cNvPr id="7" name="Google Shape;7;p1"/>
          <p:cNvSpPr txBox="1">
            <a:spLocks noGrp="1"/>
          </p:cNvSpPr>
          <p:nvPr>
            <p:ph type="title"/>
          </p:nvPr>
        </p:nvSpPr>
        <p:spPr>
          <a:xfrm>
            <a:off x="718575" y="349525"/>
            <a:ext cx="7721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a:buNone/>
              <a:defRPr sz="4200" b="1">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718575" y="1202925"/>
            <a:ext cx="7711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61" r:id="rId7"/>
    <p:sldLayoutId id="2147483662"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enzopennetta.it/2016/02/una-lettera-di-galileo-al-doge-di-venezia/" TargetMode="External"/><Relationship Id="rId7" Type="http://schemas.openxmlformats.org/officeDocument/2006/relationships/hyperlink" Target="https://www.geopop.it/breve-storia-del-telegrafo-linvenzione-del-primo-strumento-per-comunicare-a-distanza/"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it.wikipedia.org/wiki/Eroina" TargetMode="External"/><Relationship Id="rId5" Type="http://schemas.openxmlformats.org/officeDocument/2006/relationships/hyperlink" Target="https://mondointernazionale.org/post/la-scoperta-dellenergia-nucleare" TargetMode="External"/><Relationship Id="rId4" Type="http://schemas.openxmlformats.org/officeDocument/2006/relationships/hyperlink" Target="https://www.studenti.it/louis-pasteur-biografia-vaccino-e-altre-scoperte.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387" name="Google Shape;387;p28"/>
          <p:cNvSpPr txBox="1">
            <a:spLocks noGrp="1"/>
          </p:cNvSpPr>
          <p:nvPr>
            <p:ph type="ctrTitle"/>
          </p:nvPr>
        </p:nvSpPr>
        <p:spPr>
          <a:xfrm>
            <a:off x="1604000" y="566753"/>
            <a:ext cx="5935800" cy="1507800"/>
          </a:xfrm>
          <a:prstGeom prst="rect">
            <a:avLst/>
          </a:prstGeom>
        </p:spPr>
        <p:txBody>
          <a:bodyPr spcFirstLastPara="1" wrap="square" lIns="91425" tIns="91425" rIns="91425" bIns="91425" anchor="ctr" anchorCtr="0">
            <a:noAutofit/>
          </a:bodyPr>
          <a:lstStyle/>
          <a:p>
            <a:pPr marL="0" lvl="0" indent="9144" algn="ctr" rtl="0">
              <a:spcBef>
                <a:spcPts val="0"/>
              </a:spcBef>
              <a:spcAft>
                <a:spcPts val="0"/>
              </a:spcAft>
              <a:buNone/>
            </a:pPr>
            <a:r>
              <a:rPr lang="it-IT" sz="7200" dirty="0"/>
              <a:t>La neutralità della Scienza</a:t>
            </a:r>
            <a:endParaRPr sz="7200" dirty="0"/>
          </a:p>
        </p:txBody>
      </p:sp>
      <p:sp>
        <p:nvSpPr>
          <p:cNvPr id="388" name="Google Shape;388;p28"/>
          <p:cNvSpPr txBox="1">
            <a:spLocks noGrp="1"/>
          </p:cNvSpPr>
          <p:nvPr>
            <p:ph type="subTitle" idx="1"/>
          </p:nvPr>
        </p:nvSpPr>
        <p:spPr>
          <a:xfrm>
            <a:off x="2003744" y="2145278"/>
            <a:ext cx="4733942" cy="9076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t>Lavoro creato da Amorosetti Francesco, Grezio Giulia, Iaccarino Salvatore, Invito Dario e Zito Manuel</a:t>
            </a:r>
          </a:p>
          <a:p>
            <a:pPr marL="0" lvl="0" indent="0" algn="ctr" rtl="0">
              <a:spcBef>
                <a:spcPts val="0"/>
              </a:spcBef>
              <a:spcAft>
                <a:spcPts val="0"/>
              </a:spcAft>
              <a:buNone/>
            </a:pPr>
            <a:r>
              <a:rPr lang="it-IT" dirty="0"/>
              <a:t>3^Asa Isis Rita Levi Montalcini</a:t>
            </a:r>
            <a:endParaRPr dirty="0"/>
          </a:p>
        </p:txBody>
      </p:sp>
      <p:grpSp>
        <p:nvGrpSpPr>
          <p:cNvPr id="389" name="Google Shape;389;p28"/>
          <p:cNvGrpSpPr/>
          <p:nvPr/>
        </p:nvGrpSpPr>
        <p:grpSpPr>
          <a:xfrm>
            <a:off x="-216332" y="1993513"/>
            <a:ext cx="9538012" cy="3520333"/>
            <a:chOff x="-216332" y="1993513"/>
            <a:chExt cx="9538012" cy="3520333"/>
          </a:xfrm>
        </p:grpSpPr>
        <p:sp>
          <p:nvSpPr>
            <p:cNvPr id="390" name="Google Shape;390;p28"/>
            <p:cNvSpPr/>
            <p:nvPr/>
          </p:nvSpPr>
          <p:spPr>
            <a:xfrm>
              <a:off x="7705336" y="2727393"/>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8453179" y="2749045"/>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8076893" y="24919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8055820" y="2477511"/>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8160766" y="2518885"/>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8095585" y="200824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8522478" y="2760048"/>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775632" y="2788713"/>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7686997" y="1993513"/>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8215812" y="2044280"/>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444935" y="2268778"/>
              <a:ext cx="1102423" cy="1035021"/>
            </a:xfrm>
            <a:custGeom>
              <a:avLst/>
              <a:gdLst/>
              <a:ahLst/>
              <a:cxnLst/>
              <a:rect l="l" t="t" r="r" b="b"/>
              <a:pathLst>
                <a:path w="34266" h="32171" extrusionOk="0">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2152540" y="2908169"/>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3031935" y="2924062"/>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3206984" y="3002884"/>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3191606" y="2985157"/>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2907525" y="3053619"/>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2611026" y="3252122"/>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687757" y="3264508"/>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2686663" y="3290632"/>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2345219" y="3297292"/>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2822945" y="3600740"/>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2830087" y="3837109"/>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2161709" y="3210330"/>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2253722" y="3233365"/>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2902474" y="3954892"/>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922003" y="3944757"/>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7998778" y="2959773"/>
              <a:ext cx="1322901" cy="2374877"/>
            </a:xfrm>
            <a:custGeom>
              <a:avLst/>
              <a:gdLst/>
              <a:ahLst/>
              <a:cxnLst/>
              <a:rect l="l" t="t" r="r" b="b"/>
              <a:pathLst>
                <a:path w="41119" h="73817" extrusionOk="0">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8854624" y="3146693"/>
              <a:ext cx="440184" cy="556970"/>
            </a:xfrm>
            <a:custGeom>
              <a:avLst/>
              <a:gdLst/>
              <a:ahLst/>
              <a:cxnLst/>
              <a:rect l="l" t="t" r="r" b="b"/>
              <a:pathLst>
                <a:path w="13682" h="17312" extrusionOk="0">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8778215" y="3072955"/>
              <a:ext cx="432012" cy="169163"/>
            </a:xfrm>
            <a:custGeom>
              <a:avLst/>
              <a:gdLst/>
              <a:ahLst/>
              <a:cxnLst/>
              <a:rect l="l" t="t" r="r" b="b"/>
              <a:pathLst>
                <a:path w="13428" h="5258" extrusionOk="0">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8741538" y="3225805"/>
              <a:ext cx="395336" cy="173217"/>
            </a:xfrm>
            <a:custGeom>
              <a:avLst/>
              <a:gdLst/>
              <a:ahLst/>
              <a:cxnLst/>
              <a:rect l="l" t="t" r="r" b="b"/>
              <a:pathLst>
                <a:path w="12288" h="5384" extrusionOk="0">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8756820" y="3418356"/>
              <a:ext cx="266967" cy="116175"/>
            </a:xfrm>
            <a:custGeom>
              <a:avLst/>
              <a:gdLst/>
              <a:ahLst/>
              <a:cxnLst/>
              <a:rect l="l" t="t" r="r" b="b"/>
              <a:pathLst>
                <a:path w="8298" h="3611" extrusionOk="0">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8021202" y="2975151"/>
              <a:ext cx="1098369" cy="2231935"/>
            </a:xfrm>
            <a:custGeom>
              <a:avLst/>
              <a:gdLst/>
              <a:ahLst/>
              <a:cxnLst/>
              <a:rect l="l" t="t" r="r" b="b"/>
              <a:pathLst>
                <a:path w="34140" h="69374" extrusionOk="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8451152" y="4059226"/>
              <a:ext cx="479917" cy="170193"/>
            </a:xfrm>
            <a:custGeom>
              <a:avLst/>
              <a:gdLst/>
              <a:ahLst/>
              <a:cxnLst/>
              <a:rect l="l" t="t" r="r" b="b"/>
              <a:pathLst>
                <a:path w="14917" h="5290" extrusionOk="0">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8563240" y="3853420"/>
              <a:ext cx="357630" cy="137570"/>
            </a:xfrm>
            <a:custGeom>
              <a:avLst/>
              <a:gdLst/>
              <a:ahLst/>
              <a:cxnLst/>
              <a:rect l="l" t="t" r="r" b="b"/>
              <a:pathLst>
                <a:path w="11116" h="4276" extrusionOk="0">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8315643" y="3677149"/>
              <a:ext cx="479917" cy="898674"/>
            </a:xfrm>
            <a:custGeom>
              <a:avLst/>
              <a:gdLst/>
              <a:ahLst/>
              <a:cxnLst/>
              <a:rect l="l" t="t" r="r" b="b"/>
              <a:pathLst>
                <a:path w="14917" h="27933" extrusionOk="0">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8459292" y="4309848"/>
              <a:ext cx="312845" cy="120261"/>
            </a:xfrm>
            <a:custGeom>
              <a:avLst/>
              <a:gdLst/>
              <a:ahLst/>
              <a:cxnLst/>
              <a:rect l="l" t="t" r="r" b="b"/>
              <a:pathLst>
                <a:path w="9724" h="3738" extrusionOk="0">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8548955" y="4621629"/>
              <a:ext cx="167136" cy="580778"/>
            </a:xfrm>
            <a:custGeom>
              <a:avLst/>
              <a:gdLst/>
              <a:ahLst/>
              <a:cxnLst/>
              <a:rect l="l" t="t" r="r" b="b"/>
              <a:pathLst>
                <a:path w="5195" h="18052" extrusionOk="0">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8600914" y="5193200"/>
              <a:ext cx="80528" cy="123382"/>
            </a:xfrm>
            <a:custGeom>
              <a:avLst/>
              <a:gdLst/>
              <a:ahLst/>
              <a:cxnLst/>
              <a:rect l="l" t="t" r="r" b="b"/>
              <a:pathLst>
                <a:path w="2503" h="3835" extrusionOk="0">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8194385" y="4896733"/>
              <a:ext cx="442243" cy="128400"/>
            </a:xfrm>
            <a:custGeom>
              <a:avLst/>
              <a:gdLst/>
              <a:ahLst/>
              <a:cxnLst/>
              <a:rect l="l" t="t" r="r" b="b"/>
              <a:pathLst>
                <a:path w="13746" h="3991" extrusionOk="0">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8146513" y="5065862"/>
              <a:ext cx="477890" cy="130427"/>
            </a:xfrm>
            <a:custGeom>
              <a:avLst/>
              <a:gdLst/>
              <a:ahLst/>
              <a:cxnLst/>
              <a:rect l="l" t="t" r="r" b="b"/>
              <a:pathLst>
                <a:path w="14854" h="4054" extrusionOk="0">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8341123" y="4752055"/>
              <a:ext cx="274110" cy="79498"/>
            </a:xfrm>
            <a:custGeom>
              <a:avLst/>
              <a:gdLst/>
              <a:ahLst/>
              <a:cxnLst/>
              <a:rect l="l" t="t" r="r" b="b"/>
              <a:pathLst>
                <a:path w="8520" h="2471" extrusionOk="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4594765" y="3256465"/>
              <a:ext cx="1271586" cy="2194229"/>
            </a:xfrm>
            <a:custGeom>
              <a:avLst/>
              <a:gdLst/>
              <a:ahLst/>
              <a:cxnLst/>
              <a:rect l="l" t="t" r="r" b="b"/>
              <a:pathLst>
                <a:path w="39524" h="68202" extrusionOk="0">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4594765" y="3279211"/>
              <a:ext cx="1241022" cy="2150217"/>
            </a:xfrm>
            <a:custGeom>
              <a:avLst/>
              <a:gdLst/>
              <a:ahLst/>
              <a:cxnLst/>
              <a:rect l="l" t="t" r="r" b="b"/>
              <a:pathLst>
                <a:path w="38574" h="66834" extrusionOk="0">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4690542" y="4592030"/>
              <a:ext cx="1081028" cy="750810"/>
            </a:xfrm>
            <a:custGeom>
              <a:avLst/>
              <a:gdLst/>
              <a:ahLst/>
              <a:cxnLst/>
              <a:rect l="l" t="t" r="r" b="b"/>
              <a:pathLst>
                <a:path w="33601" h="23337" extrusionOk="0">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4713963" y="4630798"/>
              <a:ext cx="1029102" cy="690776"/>
            </a:xfrm>
            <a:custGeom>
              <a:avLst/>
              <a:gdLst/>
              <a:ahLst/>
              <a:cxnLst/>
              <a:rect l="l" t="t" r="r" b="b"/>
              <a:pathLst>
                <a:path w="31987" h="21471" extrusionOk="0">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5045080" y="4255863"/>
              <a:ext cx="148798" cy="149795"/>
            </a:xfrm>
            <a:custGeom>
              <a:avLst/>
              <a:gdLst/>
              <a:ahLst/>
              <a:cxnLst/>
              <a:rect l="l" t="t" r="r" b="b"/>
              <a:pathLst>
                <a:path w="4625" h="4656" extrusionOk="0">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5044082" y="4271144"/>
              <a:ext cx="148766" cy="115178"/>
            </a:xfrm>
            <a:custGeom>
              <a:avLst/>
              <a:gdLst/>
              <a:ahLst/>
              <a:cxnLst/>
              <a:rect l="l" t="t" r="r" b="b"/>
              <a:pathLst>
                <a:path w="4624" h="3580" extrusionOk="0">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5091954" y="4294695"/>
              <a:ext cx="38768" cy="47744"/>
            </a:xfrm>
            <a:custGeom>
              <a:avLst/>
              <a:gdLst/>
              <a:ahLst/>
              <a:cxnLst/>
              <a:rect l="l" t="t" r="r" b="b"/>
              <a:pathLst>
                <a:path w="1205" h="1484" extrusionOk="0">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4785289" y="3341110"/>
              <a:ext cx="335077" cy="92206"/>
            </a:xfrm>
            <a:custGeom>
              <a:avLst/>
              <a:gdLst/>
              <a:ahLst/>
              <a:cxnLst/>
              <a:rect l="l" t="t" r="r" b="b"/>
              <a:pathLst>
                <a:path w="10415" h="2866" extrusionOk="0">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283894" y="4449057"/>
              <a:ext cx="179973" cy="147382"/>
            </a:xfrm>
            <a:custGeom>
              <a:avLst/>
              <a:gdLst/>
              <a:ahLst/>
              <a:cxnLst/>
              <a:rect l="l" t="t" r="r" b="b"/>
              <a:pathLst>
                <a:path w="5594" h="4581" extrusionOk="0">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5277395" y="4425989"/>
              <a:ext cx="201754" cy="190107"/>
            </a:xfrm>
            <a:custGeom>
              <a:avLst/>
              <a:gdLst/>
              <a:ahLst/>
              <a:cxnLst/>
              <a:rect l="l" t="t" r="r" b="b"/>
              <a:pathLst>
                <a:path w="6271" h="5909" extrusionOk="0">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5360946" y="4468489"/>
              <a:ext cx="79498" cy="42918"/>
            </a:xfrm>
            <a:custGeom>
              <a:avLst/>
              <a:gdLst/>
              <a:ahLst/>
              <a:cxnLst/>
              <a:rect l="l" t="t" r="r" b="b"/>
              <a:pathLst>
                <a:path w="2471" h="1334" extrusionOk="0">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5007406" y="3764786"/>
              <a:ext cx="123317" cy="113183"/>
            </a:xfrm>
            <a:custGeom>
              <a:avLst/>
              <a:gdLst/>
              <a:ahLst/>
              <a:cxnLst/>
              <a:rect l="l" t="t" r="r" b="b"/>
              <a:pathLst>
                <a:path w="3833" h="3518" extrusionOk="0">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4991095" y="3746705"/>
              <a:ext cx="151854" cy="147511"/>
            </a:xfrm>
            <a:custGeom>
              <a:avLst/>
              <a:gdLst/>
              <a:ahLst/>
              <a:cxnLst/>
              <a:rect l="l" t="t" r="r" b="b"/>
              <a:pathLst>
                <a:path w="4720" h="4585" extrusionOk="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5059364" y="3784121"/>
              <a:ext cx="42822" cy="66726"/>
            </a:xfrm>
            <a:custGeom>
              <a:avLst/>
              <a:gdLst/>
              <a:ahLst/>
              <a:cxnLst/>
              <a:rect l="l" t="t" r="r" b="b"/>
              <a:pathLst>
                <a:path w="1331" h="2074" extrusionOk="0">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5626850" y="2893788"/>
              <a:ext cx="1467227" cy="2428992"/>
            </a:xfrm>
            <a:custGeom>
              <a:avLst/>
              <a:gdLst/>
              <a:ahLst/>
              <a:cxnLst/>
              <a:rect l="l" t="t" r="r" b="b"/>
              <a:pathLst>
                <a:path w="45605" h="75499" extrusionOk="0">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5781727" y="3293045"/>
              <a:ext cx="1290954" cy="1953868"/>
            </a:xfrm>
            <a:custGeom>
              <a:avLst/>
              <a:gdLst/>
              <a:ahLst/>
              <a:cxnLst/>
              <a:rect l="l" t="t" r="r" b="b"/>
              <a:pathLst>
                <a:path w="40126" h="60731" extrusionOk="0">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5666582" y="3343973"/>
              <a:ext cx="1381648" cy="1841136"/>
            </a:xfrm>
            <a:custGeom>
              <a:avLst/>
              <a:gdLst/>
              <a:ahLst/>
              <a:cxnLst/>
              <a:rect l="l" t="t" r="r" b="b"/>
              <a:pathLst>
                <a:path w="42945" h="57227" extrusionOk="0">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5819143" y="4915071"/>
              <a:ext cx="973347" cy="385491"/>
            </a:xfrm>
            <a:custGeom>
              <a:avLst/>
              <a:gdLst/>
              <a:ahLst/>
              <a:cxnLst/>
              <a:rect l="l" t="t" r="r" b="b"/>
              <a:pathLst>
                <a:path w="30254" h="11982" extrusionOk="0">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6480668" y="2907911"/>
              <a:ext cx="101922" cy="55305"/>
            </a:xfrm>
            <a:custGeom>
              <a:avLst/>
              <a:gdLst/>
              <a:ahLst/>
              <a:cxnLst/>
              <a:rect l="l" t="t" r="r" b="b"/>
              <a:pathLst>
                <a:path w="3168" h="1719" extrusionOk="0">
                  <a:moveTo>
                    <a:pt x="1" y="1"/>
                  </a:moveTo>
                  <a:cubicBezTo>
                    <a:pt x="530" y="1031"/>
                    <a:pt x="1573" y="1719"/>
                    <a:pt x="2700" y="1719"/>
                  </a:cubicBezTo>
                  <a:cubicBezTo>
                    <a:pt x="2855" y="1719"/>
                    <a:pt x="3011" y="1706"/>
                    <a:pt x="3167" y="1679"/>
                  </a:cubicBezTo>
                  <a:cubicBezTo>
                    <a:pt x="2376" y="634"/>
                    <a:pt x="1236" y="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6365524" y="2919107"/>
              <a:ext cx="214011" cy="235213"/>
            </a:xfrm>
            <a:custGeom>
              <a:avLst/>
              <a:gdLst/>
              <a:ahLst/>
              <a:cxnLst/>
              <a:rect l="l" t="t" r="r" b="b"/>
              <a:pathLst>
                <a:path w="6652" h="7311" extrusionOk="0">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6294230" y="3119830"/>
              <a:ext cx="229261" cy="106652"/>
            </a:xfrm>
            <a:custGeom>
              <a:avLst/>
              <a:gdLst/>
              <a:ahLst/>
              <a:cxnLst/>
              <a:rect l="l" t="t" r="r" b="b"/>
              <a:pathLst>
                <a:path w="7126" h="3315" extrusionOk="0">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5871391" y="3148366"/>
              <a:ext cx="652104" cy="561603"/>
            </a:xfrm>
            <a:custGeom>
              <a:avLst/>
              <a:gdLst/>
              <a:ahLst/>
              <a:cxnLst/>
              <a:rect l="l" t="t" r="r" b="b"/>
              <a:pathLst>
                <a:path w="20269" h="17456" extrusionOk="0">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5802092" y="3502936"/>
              <a:ext cx="611374" cy="294346"/>
            </a:xfrm>
            <a:custGeom>
              <a:avLst/>
              <a:gdLst/>
              <a:ahLst/>
              <a:cxnLst/>
              <a:rect l="l" t="t" r="r" b="b"/>
              <a:pathLst>
                <a:path w="19003" h="9149" extrusionOk="0">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6151579" y="3798406"/>
              <a:ext cx="119231" cy="118523"/>
            </a:xfrm>
            <a:custGeom>
              <a:avLst/>
              <a:gdLst/>
              <a:ahLst/>
              <a:cxnLst/>
              <a:rect l="l" t="t" r="r" b="b"/>
              <a:pathLst>
                <a:path w="3706" h="3684" extrusionOk="0">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5900925" y="3718941"/>
              <a:ext cx="208928" cy="192938"/>
            </a:xfrm>
            <a:custGeom>
              <a:avLst/>
              <a:gdLst/>
              <a:ahLst/>
              <a:cxnLst/>
              <a:rect l="l" t="t" r="r" b="b"/>
              <a:pathLst>
                <a:path w="6494" h="5997" extrusionOk="0">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6593753" y="3269720"/>
              <a:ext cx="1782067" cy="2096875"/>
            </a:xfrm>
            <a:custGeom>
              <a:avLst/>
              <a:gdLst/>
              <a:ahLst/>
              <a:cxnLst/>
              <a:rect l="l" t="t" r="r" b="b"/>
              <a:pathLst>
                <a:path w="55391" h="65176" extrusionOk="0">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7162301" y="4529938"/>
              <a:ext cx="1184978" cy="805889"/>
            </a:xfrm>
            <a:custGeom>
              <a:avLst/>
              <a:gdLst/>
              <a:ahLst/>
              <a:cxnLst/>
              <a:rect l="l" t="t" r="r" b="b"/>
              <a:pathLst>
                <a:path w="36832" h="25049" extrusionOk="0">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852547" y="4483063"/>
              <a:ext cx="1435633" cy="812163"/>
            </a:xfrm>
            <a:custGeom>
              <a:avLst/>
              <a:gdLst/>
              <a:ahLst/>
              <a:cxnLst/>
              <a:rect l="l" t="t" r="r" b="b"/>
              <a:pathLst>
                <a:path w="44623" h="25244" extrusionOk="0">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854606" y="4513819"/>
              <a:ext cx="1384672" cy="756504"/>
            </a:xfrm>
            <a:custGeom>
              <a:avLst/>
              <a:gdLst/>
              <a:ahLst/>
              <a:cxnLst/>
              <a:rect l="l" t="t" r="r" b="b"/>
              <a:pathLst>
                <a:path w="43039" h="23514" extrusionOk="0">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7231568" y="3514132"/>
              <a:ext cx="871167" cy="1073757"/>
            </a:xfrm>
            <a:custGeom>
              <a:avLst/>
              <a:gdLst/>
              <a:ahLst/>
              <a:cxnLst/>
              <a:rect l="l" t="t" r="r" b="b"/>
              <a:pathLst>
                <a:path w="27078" h="33375" extrusionOk="0">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7613645" y="3970592"/>
              <a:ext cx="193614" cy="155715"/>
            </a:xfrm>
            <a:custGeom>
              <a:avLst/>
              <a:gdLst/>
              <a:ahLst/>
              <a:cxnLst/>
              <a:rect l="l" t="t" r="r" b="b"/>
              <a:pathLst>
                <a:path w="6018" h="4840" extrusionOk="0">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521954" y="3297452"/>
              <a:ext cx="594033" cy="274785"/>
            </a:xfrm>
            <a:custGeom>
              <a:avLst/>
              <a:gdLst/>
              <a:ahLst/>
              <a:cxnLst/>
              <a:rect l="l" t="t" r="r" b="b"/>
              <a:pathLst>
                <a:path w="18464" h="8541" extrusionOk="0">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7617312" y="3389465"/>
              <a:ext cx="410199" cy="112089"/>
            </a:xfrm>
            <a:custGeom>
              <a:avLst/>
              <a:gdLst/>
              <a:ahLst/>
              <a:cxnLst/>
              <a:rect l="l" t="t" r="r" b="b"/>
              <a:pathLst>
                <a:path w="12750" h="3484" extrusionOk="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7621784" y="3957337"/>
              <a:ext cx="200756" cy="189528"/>
            </a:xfrm>
            <a:custGeom>
              <a:avLst/>
              <a:gdLst/>
              <a:ahLst/>
              <a:cxnLst/>
              <a:rect l="l" t="t" r="r" b="b"/>
              <a:pathLst>
                <a:path w="6240" h="5891" extrusionOk="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7681914" y="3995622"/>
              <a:ext cx="71359" cy="50382"/>
            </a:xfrm>
            <a:custGeom>
              <a:avLst/>
              <a:gdLst/>
              <a:ahLst/>
              <a:cxnLst/>
              <a:rect l="l" t="t" r="r" b="b"/>
              <a:pathLst>
                <a:path w="2218" h="1566" extrusionOk="0">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7694365" y="4290737"/>
              <a:ext cx="181163" cy="147768"/>
            </a:xfrm>
            <a:custGeom>
              <a:avLst/>
              <a:gdLst/>
              <a:ahLst/>
              <a:cxnLst/>
              <a:rect l="l" t="t" r="r" b="b"/>
              <a:pathLst>
                <a:path w="5631" h="4593" extrusionOk="0">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7686000" y="4267670"/>
              <a:ext cx="202783" cy="190493"/>
            </a:xfrm>
            <a:custGeom>
              <a:avLst/>
              <a:gdLst/>
              <a:ahLst/>
              <a:cxnLst/>
              <a:rect l="l" t="t" r="r" b="b"/>
              <a:pathLst>
                <a:path w="6303" h="5921" extrusionOk="0">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7770549" y="4309108"/>
              <a:ext cx="79498" cy="42918"/>
            </a:xfrm>
            <a:custGeom>
              <a:avLst/>
              <a:gdLst/>
              <a:ahLst/>
              <a:cxnLst/>
              <a:rect l="l" t="t" r="r" b="b"/>
              <a:pathLst>
                <a:path w="2471" h="1334" extrusionOk="0">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6807731" y="4476950"/>
              <a:ext cx="451380" cy="769277"/>
            </a:xfrm>
            <a:custGeom>
              <a:avLst/>
              <a:gdLst/>
              <a:ahLst/>
              <a:cxnLst/>
              <a:rect l="l" t="t" r="r" b="b"/>
              <a:pathLst>
                <a:path w="14030" h="23911" extrusionOk="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7765466" y="3680205"/>
              <a:ext cx="123317" cy="113537"/>
            </a:xfrm>
            <a:custGeom>
              <a:avLst/>
              <a:gdLst/>
              <a:ahLst/>
              <a:cxnLst/>
              <a:rect l="l" t="t" r="r" b="b"/>
              <a:pathLst>
                <a:path w="3833" h="3529" extrusionOk="0">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7750184" y="3662897"/>
              <a:ext cx="151822" cy="147768"/>
            </a:xfrm>
            <a:custGeom>
              <a:avLst/>
              <a:gdLst/>
              <a:ahLst/>
              <a:cxnLst/>
              <a:rect l="l" t="t" r="r" b="b"/>
              <a:pathLst>
                <a:path w="4719" h="4593" extrusionOk="0">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7817424" y="3699573"/>
              <a:ext cx="43851" cy="66243"/>
            </a:xfrm>
            <a:custGeom>
              <a:avLst/>
              <a:gdLst/>
              <a:ahLst/>
              <a:cxnLst/>
              <a:rect l="l" t="t" r="r" b="b"/>
              <a:pathLst>
                <a:path w="1363" h="2059" extrusionOk="0">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4020105" y="3641052"/>
              <a:ext cx="592006" cy="1710161"/>
            </a:xfrm>
            <a:custGeom>
              <a:avLst/>
              <a:gdLst/>
              <a:ahLst/>
              <a:cxnLst/>
              <a:rect l="l" t="t" r="r" b="b"/>
              <a:pathLst>
                <a:path w="18401" h="53156" extrusionOk="0">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4031333" y="3659004"/>
              <a:ext cx="548187" cy="1670139"/>
            </a:xfrm>
            <a:custGeom>
              <a:avLst/>
              <a:gdLst/>
              <a:ahLst/>
              <a:cxnLst/>
              <a:rect l="l" t="t" r="r" b="b"/>
              <a:pathLst>
                <a:path w="17039" h="51912" extrusionOk="0">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4151561" y="4565327"/>
              <a:ext cx="368858" cy="697564"/>
            </a:xfrm>
            <a:custGeom>
              <a:avLst/>
              <a:gdLst/>
              <a:ahLst/>
              <a:cxnLst/>
              <a:rect l="l" t="t" r="r" b="b"/>
              <a:pathLst>
                <a:path w="11465" h="21682" extrusionOk="0">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4173952" y="4588588"/>
              <a:ext cx="338841" cy="657091"/>
            </a:xfrm>
            <a:custGeom>
              <a:avLst/>
              <a:gdLst/>
              <a:ahLst/>
              <a:cxnLst/>
              <a:rect l="l" t="t" r="r" b="b"/>
              <a:pathLst>
                <a:path w="10532" h="20424" extrusionOk="0">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4127142" y="3739692"/>
              <a:ext cx="362777" cy="52087"/>
            </a:xfrm>
            <a:custGeom>
              <a:avLst/>
              <a:gdLst/>
              <a:ahLst/>
              <a:cxnLst/>
              <a:rect l="l" t="t" r="r" b="b"/>
              <a:pathLst>
                <a:path w="11276" h="1619" extrusionOk="0">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4266641" y="5106303"/>
              <a:ext cx="106201" cy="77214"/>
            </a:xfrm>
            <a:custGeom>
              <a:avLst/>
              <a:gdLst/>
              <a:ahLst/>
              <a:cxnLst/>
              <a:rect l="l" t="t" r="r" b="b"/>
              <a:pathLst>
                <a:path w="3301" h="2400" extrusionOk="0">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4224302" y="5091375"/>
              <a:ext cx="107842" cy="107520"/>
            </a:xfrm>
            <a:custGeom>
              <a:avLst/>
              <a:gdLst/>
              <a:ahLst/>
              <a:cxnLst/>
              <a:rect l="l" t="t" r="r" b="b"/>
              <a:pathLst>
                <a:path w="3352" h="3342" extrusionOk="0">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4170124" y="4010550"/>
              <a:ext cx="181163" cy="147768"/>
            </a:xfrm>
            <a:custGeom>
              <a:avLst/>
              <a:gdLst/>
              <a:ahLst/>
              <a:cxnLst/>
              <a:rect l="l" t="t" r="r" b="b"/>
              <a:pathLst>
                <a:path w="5631" h="4593" extrusionOk="0">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4163786" y="3987482"/>
              <a:ext cx="202783" cy="190493"/>
            </a:xfrm>
            <a:custGeom>
              <a:avLst/>
              <a:gdLst/>
              <a:ahLst/>
              <a:cxnLst/>
              <a:rect l="l" t="t" r="r" b="b"/>
              <a:pathLst>
                <a:path w="6303" h="5921" extrusionOk="0">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4246308" y="4030400"/>
              <a:ext cx="79498" cy="42886"/>
            </a:xfrm>
            <a:custGeom>
              <a:avLst/>
              <a:gdLst/>
              <a:ahLst/>
              <a:cxnLst/>
              <a:rect l="l" t="t" r="r" b="b"/>
              <a:pathLst>
                <a:path w="2471" h="1333" extrusionOk="0">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4323006" y="3428361"/>
              <a:ext cx="181099" cy="147575"/>
            </a:xfrm>
            <a:custGeom>
              <a:avLst/>
              <a:gdLst/>
              <a:ahLst/>
              <a:cxnLst/>
              <a:rect l="l" t="t" r="r" b="b"/>
              <a:pathLst>
                <a:path w="5629" h="4587" extrusionOk="0">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4316604" y="3405712"/>
              <a:ext cx="202783" cy="190461"/>
            </a:xfrm>
            <a:custGeom>
              <a:avLst/>
              <a:gdLst/>
              <a:ahLst/>
              <a:cxnLst/>
              <a:rect l="l" t="t" r="r" b="b"/>
              <a:pathLst>
                <a:path w="6303" h="5920" extrusionOk="0">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399126" y="3447118"/>
              <a:ext cx="79498" cy="42950"/>
            </a:xfrm>
            <a:custGeom>
              <a:avLst/>
              <a:gdLst/>
              <a:ahLst/>
              <a:cxnLst/>
              <a:rect l="l" t="t" r="r" b="b"/>
              <a:pathLst>
                <a:path w="2471" h="1335" extrusionOk="0">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4034389" y="3133085"/>
              <a:ext cx="267997" cy="249659"/>
            </a:xfrm>
            <a:custGeom>
              <a:avLst/>
              <a:gdLst/>
              <a:ahLst/>
              <a:cxnLst/>
              <a:rect l="l" t="t" r="r" b="b"/>
              <a:pathLst>
                <a:path w="8330" h="7760" extrusionOk="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4109769" y="3181761"/>
              <a:ext cx="87541" cy="72195"/>
            </a:xfrm>
            <a:custGeom>
              <a:avLst/>
              <a:gdLst/>
              <a:ahLst/>
              <a:cxnLst/>
              <a:rect l="l" t="t" r="r" b="b"/>
              <a:pathLst>
                <a:path w="2721" h="2244" extrusionOk="0">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4034389" y="3144280"/>
              <a:ext cx="245573" cy="217132"/>
            </a:xfrm>
            <a:custGeom>
              <a:avLst/>
              <a:gdLst/>
              <a:ahLst/>
              <a:cxnLst/>
              <a:rect l="l" t="t" r="r" b="b"/>
              <a:pathLst>
                <a:path w="7633" h="6749" extrusionOk="0">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4297236" y="4301708"/>
              <a:ext cx="124347" cy="114212"/>
            </a:xfrm>
            <a:custGeom>
              <a:avLst/>
              <a:gdLst/>
              <a:ahLst/>
              <a:cxnLst/>
              <a:rect l="l" t="t" r="r" b="b"/>
              <a:pathLst>
                <a:path w="3865" h="3550" extrusionOk="0">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4281955" y="4283627"/>
              <a:ext cx="151854" cy="148540"/>
            </a:xfrm>
            <a:custGeom>
              <a:avLst/>
              <a:gdLst/>
              <a:ahLst/>
              <a:cxnLst/>
              <a:rect l="l" t="t" r="r" b="b"/>
              <a:pathLst>
                <a:path w="4720" h="4617" extrusionOk="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4350224" y="4321076"/>
              <a:ext cx="42822" cy="67787"/>
            </a:xfrm>
            <a:custGeom>
              <a:avLst/>
              <a:gdLst/>
              <a:ahLst/>
              <a:cxnLst/>
              <a:rect l="l" t="t" r="r" b="b"/>
              <a:pathLst>
                <a:path w="1331" h="2107" extrusionOk="0">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2851481" y="3468512"/>
              <a:ext cx="1265377" cy="1904033"/>
            </a:xfrm>
            <a:custGeom>
              <a:avLst/>
              <a:gdLst/>
              <a:ahLst/>
              <a:cxnLst/>
              <a:rect l="l" t="t" r="r" b="b"/>
              <a:pathLst>
                <a:path w="39331" h="59182" extrusionOk="0">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2854538" y="3531441"/>
              <a:ext cx="1217568" cy="1816524"/>
            </a:xfrm>
            <a:custGeom>
              <a:avLst/>
              <a:gdLst/>
              <a:ahLst/>
              <a:cxnLst/>
              <a:rect l="l" t="t" r="r" b="b"/>
              <a:pathLst>
                <a:path w="37845" h="56462" extrusionOk="0">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2978079" y="4660107"/>
              <a:ext cx="966172" cy="628554"/>
            </a:xfrm>
            <a:custGeom>
              <a:avLst/>
              <a:gdLst/>
              <a:ahLst/>
              <a:cxnLst/>
              <a:rect l="l" t="t" r="r" b="b"/>
              <a:pathLst>
                <a:path w="30031" h="19537" extrusionOk="0">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2988020" y="4681758"/>
              <a:ext cx="932295" cy="583738"/>
            </a:xfrm>
            <a:custGeom>
              <a:avLst/>
              <a:gdLst/>
              <a:ahLst/>
              <a:cxnLst/>
              <a:rect l="l" t="t" r="r" b="b"/>
              <a:pathLst>
                <a:path w="28978" h="18144" extrusionOk="0">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2986991" y="4668503"/>
              <a:ext cx="928209" cy="211341"/>
            </a:xfrm>
            <a:custGeom>
              <a:avLst/>
              <a:gdLst/>
              <a:ahLst/>
              <a:cxnLst/>
              <a:rect l="l" t="t" r="r" b="b"/>
              <a:pathLst>
                <a:path w="28851" h="6569" extrusionOk="0">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3569951" y="4041177"/>
              <a:ext cx="98577" cy="128175"/>
            </a:xfrm>
            <a:custGeom>
              <a:avLst/>
              <a:gdLst/>
              <a:ahLst/>
              <a:cxnLst/>
              <a:rect l="l" t="t" r="r" b="b"/>
              <a:pathLst>
                <a:path w="3064" h="3984" extrusionOk="0">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3537747" y="4064663"/>
              <a:ext cx="80335" cy="133387"/>
            </a:xfrm>
            <a:custGeom>
              <a:avLst/>
              <a:gdLst/>
              <a:ahLst/>
              <a:cxnLst/>
              <a:rect l="l" t="t" r="r" b="b"/>
              <a:pathLst>
                <a:path w="2497" h="4146" extrusionOk="0">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265023" y="5077058"/>
              <a:ext cx="215749" cy="103016"/>
            </a:xfrm>
            <a:custGeom>
              <a:avLst/>
              <a:gdLst/>
              <a:ahLst/>
              <a:cxnLst/>
              <a:rect l="l" t="t" r="r" b="b"/>
              <a:pathLst>
                <a:path w="6706" h="3202" extrusionOk="0">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3167960" y="5080662"/>
              <a:ext cx="196188" cy="106909"/>
            </a:xfrm>
            <a:custGeom>
              <a:avLst/>
              <a:gdLst/>
              <a:ahLst/>
              <a:cxnLst/>
              <a:rect l="l" t="t" r="r" b="b"/>
              <a:pathLst>
                <a:path w="6098" h="3323" extrusionOk="0">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33"/>
          <p:cNvSpPr txBox="1">
            <a:spLocks noGrp="1"/>
          </p:cNvSpPr>
          <p:nvPr>
            <p:ph type="subTitle" idx="1"/>
          </p:nvPr>
        </p:nvSpPr>
        <p:spPr>
          <a:xfrm>
            <a:off x="435768" y="878060"/>
            <a:ext cx="8622506" cy="3739969"/>
          </a:xfrm>
          <a:prstGeom prst="rect">
            <a:avLst/>
          </a:prstGeom>
        </p:spPr>
        <p:txBody>
          <a:bodyPr spcFirstLastPara="1" wrap="square" lIns="91425" tIns="91425" rIns="91425" bIns="91425" anchor="ctr" anchorCtr="0">
            <a:noAutofit/>
          </a:bodyPr>
          <a:lstStyle/>
          <a:p>
            <a:pPr marL="228600" lvl="0" indent="0" algn="l" rtl="0">
              <a:spcBef>
                <a:spcPts val="1000"/>
              </a:spcBef>
              <a:spcAft>
                <a:spcPts val="0"/>
              </a:spcAft>
              <a:buClr>
                <a:srgbClr val="000000"/>
              </a:buClr>
              <a:buSzPts val="1800"/>
              <a:buFont typeface="Arial"/>
              <a:buNone/>
            </a:pPr>
            <a:r>
              <a:rPr lang="it-IT" sz="1400" dirty="0"/>
              <a:t>Tra gli utilizzi sbagliati ci sono:</a:t>
            </a:r>
          </a:p>
          <a:p>
            <a:pPr marL="228600" lvl="0" indent="0" algn="l" rtl="0">
              <a:spcBef>
                <a:spcPts val="1000"/>
              </a:spcBef>
              <a:spcAft>
                <a:spcPts val="0"/>
              </a:spcAft>
              <a:buClr>
                <a:srgbClr val="000000"/>
              </a:buClr>
              <a:buSzPts val="1800"/>
            </a:pPr>
            <a:r>
              <a:rPr lang="it-IT" sz="1400" dirty="0"/>
              <a:t>1.Intercezione delle comunicazioni nemiche: Le forze nemiche spesso cercavano di intercettare e decifrare i messaggi telegrafici per ottenere informazioni strategiche sulle intenzioni e sui movimenti dell'avversario.</a:t>
            </a:r>
          </a:p>
          <a:p>
            <a:pPr marL="228600" lvl="0" indent="0" algn="l" rtl="0">
              <a:spcBef>
                <a:spcPts val="1000"/>
              </a:spcBef>
              <a:spcAft>
                <a:spcPts val="0"/>
              </a:spcAft>
              <a:buClr>
                <a:srgbClr val="000000"/>
              </a:buClr>
              <a:buSzPts val="1800"/>
            </a:pPr>
            <a:r>
              <a:rPr lang="it-IT" sz="1400" dirty="0"/>
              <a:t>2. Manipolazione delle informazioni: Alcuni comandanti militari hanno manipolato o distorto i messaggi telegrafici per ingannare o confondere il nemico riguardo alle proprie intenzioni o ai movimenti delle proprie truppe.</a:t>
            </a:r>
          </a:p>
          <a:p>
            <a:pPr marL="228600" lvl="0" indent="0" algn="l" rtl="0">
              <a:spcBef>
                <a:spcPts val="1000"/>
              </a:spcBef>
              <a:spcAft>
                <a:spcPts val="0"/>
              </a:spcAft>
              <a:buClr>
                <a:srgbClr val="000000"/>
              </a:buClr>
              <a:buSzPts val="1800"/>
            </a:pPr>
            <a:r>
              <a:rPr lang="it-IT" sz="1400" dirty="0"/>
              <a:t>3. Interruzione delle linee di comunicazione nemiche: Le forze militari spesso cercavano di interrompere o danneggiare le linee telegrafiche nemiche per ostacolare la comunicazione e la coordinazione delle truppe avversarie.</a:t>
            </a:r>
          </a:p>
          <a:p>
            <a:pPr marL="228600" lvl="0" indent="0" algn="l" rtl="0">
              <a:spcBef>
                <a:spcPts val="1000"/>
              </a:spcBef>
              <a:spcAft>
                <a:spcPts val="0"/>
              </a:spcAft>
              <a:buClr>
                <a:srgbClr val="000000"/>
              </a:buClr>
              <a:buSzPts val="1800"/>
            </a:pPr>
            <a:r>
              <a:rPr lang="it-IT" sz="1400" dirty="0"/>
              <a:t>4. Codici e cifrature: Gli eserciti sviluppavano sistemi di codifica e cifratura per proteggere i loro messaggi telegrafici da intercettazioni non autorizzate e per mantenere le loro comunicazioni segrete.</a:t>
            </a:r>
          </a:p>
        </p:txBody>
      </p:sp>
      <p:sp>
        <p:nvSpPr>
          <p:cNvPr id="2" name="CasellaDiTesto 1">
            <a:extLst>
              <a:ext uri="{FF2B5EF4-FFF2-40B4-BE49-F238E27FC236}">
                <a16:creationId xmlns:a16="http://schemas.microsoft.com/office/drawing/2014/main" id="{62C76CDC-4A04-E917-4567-BF4276880798}"/>
              </a:ext>
            </a:extLst>
          </p:cNvPr>
          <p:cNvSpPr txBox="1"/>
          <p:nvPr/>
        </p:nvSpPr>
        <p:spPr>
          <a:xfrm>
            <a:off x="1597922" y="80832"/>
            <a:ext cx="6167334" cy="646331"/>
          </a:xfrm>
          <a:prstGeom prst="rect">
            <a:avLst/>
          </a:prstGeom>
          <a:noFill/>
        </p:spPr>
        <p:txBody>
          <a:bodyPr wrap="square" rtlCol="0">
            <a:spAutoFit/>
          </a:bodyPr>
          <a:lstStyle/>
          <a:p>
            <a:r>
              <a:rPr lang="it-IT" sz="3600" dirty="0">
                <a:solidFill>
                  <a:schemeClr val="bg1"/>
                </a:solidFill>
                <a:latin typeface="Indie Flower" panose="020B0604020202020204" charset="0"/>
              </a:rPr>
              <a:t>Utilizzi negativi del telegrafo:</a:t>
            </a:r>
          </a:p>
        </p:txBody>
      </p:sp>
    </p:spTree>
    <p:extLst>
      <p:ext uri="{BB962C8B-B14F-4D97-AF65-F5344CB8AC3E}">
        <p14:creationId xmlns:p14="http://schemas.microsoft.com/office/powerpoint/2010/main" val="1447921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8">
                                            <p:txEl>
                                              <p:pRg st="0" end="0"/>
                                            </p:txEl>
                                          </p:spTgt>
                                        </p:tgtEl>
                                        <p:attrNameLst>
                                          <p:attrName>style.visibility</p:attrName>
                                        </p:attrNameLst>
                                      </p:cBhvr>
                                      <p:to>
                                        <p:strVal val="visible"/>
                                      </p:to>
                                    </p:set>
                                    <p:anim calcmode="lin" valueType="num">
                                      <p:cBhvr>
                                        <p:cTn id="7" dur="500" fill="hold"/>
                                        <p:tgtEl>
                                          <p:spTgt spid="5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9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98">
                                            <p:txEl>
                                              <p:pRg st="1" end="1"/>
                                            </p:txEl>
                                          </p:spTgt>
                                        </p:tgtEl>
                                        <p:attrNameLst>
                                          <p:attrName>style.visibility</p:attrName>
                                        </p:attrNameLst>
                                      </p:cBhvr>
                                      <p:to>
                                        <p:strVal val="visible"/>
                                      </p:to>
                                    </p:set>
                                    <p:anim calcmode="lin" valueType="num">
                                      <p:cBhvr>
                                        <p:cTn id="14" dur="500" fill="hold"/>
                                        <p:tgtEl>
                                          <p:spTgt spid="59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9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9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98">
                                            <p:txEl>
                                              <p:pRg st="2" end="2"/>
                                            </p:txEl>
                                          </p:spTgt>
                                        </p:tgtEl>
                                        <p:attrNameLst>
                                          <p:attrName>style.visibility</p:attrName>
                                        </p:attrNameLst>
                                      </p:cBhvr>
                                      <p:to>
                                        <p:strVal val="visible"/>
                                      </p:to>
                                    </p:set>
                                    <p:anim calcmode="lin" valueType="num">
                                      <p:cBhvr>
                                        <p:cTn id="21" dur="500" fill="hold"/>
                                        <p:tgtEl>
                                          <p:spTgt spid="59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9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9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98">
                                            <p:txEl>
                                              <p:pRg st="3" end="3"/>
                                            </p:txEl>
                                          </p:spTgt>
                                        </p:tgtEl>
                                        <p:attrNameLst>
                                          <p:attrName>style.visibility</p:attrName>
                                        </p:attrNameLst>
                                      </p:cBhvr>
                                      <p:to>
                                        <p:strVal val="visible"/>
                                      </p:to>
                                    </p:set>
                                    <p:anim calcmode="lin" valueType="num">
                                      <p:cBhvr>
                                        <p:cTn id="28" dur="500" fill="hold"/>
                                        <p:tgtEl>
                                          <p:spTgt spid="59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9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9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98">
                                            <p:txEl>
                                              <p:pRg st="4" end="4"/>
                                            </p:txEl>
                                          </p:spTgt>
                                        </p:tgtEl>
                                        <p:attrNameLst>
                                          <p:attrName>style.visibility</p:attrName>
                                        </p:attrNameLst>
                                      </p:cBhvr>
                                      <p:to>
                                        <p:strVal val="visible"/>
                                      </p:to>
                                    </p:set>
                                    <p:anim calcmode="lin" valueType="num">
                                      <p:cBhvr>
                                        <p:cTn id="35" dur="500" fill="hold"/>
                                        <p:tgtEl>
                                          <p:spTgt spid="59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9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154858" y="778200"/>
            <a:ext cx="8989391" cy="4108366"/>
            <a:chOff x="898375" y="1679434"/>
            <a:chExt cx="7290900" cy="2952862"/>
          </a:xfrm>
        </p:grpSpPr>
        <p:sp>
          <p:nvSpPr>
            <p:cNvPr id="639" name="Google Shape;639;p34"/>
            <p:cNvSpPr/>
            <p:nvPr/>
          </p:nvSpPr>
          <p:spPr>
            <a:xfrm rot="10800000">
              <a:off x="5447127" y="2651054"/>
              <a:ext cx="2742148" cy="1981211"/>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898375" y="2651084"/>
              <a:ext cx="2742148" cy="1981211"/>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799727">
              <a:off x="3086132" y="1679554"/>
              <a:ext cx="3025893" cy="2185976"/>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59330" y="411460"/>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Il telefono nella Grande Guerra -">
            <a:extLst>
              <a:ext uri="{FF2B5EF4-FFF2-40B4-BE49-F238E27FC236}">
                <a16:creationId xmlns:a16="http://schemas.microsoft.com/office/drawing/2014/main" id="{CB88A786-BF9F-3578-6F8A-1BEFB061B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191" y="1340337"/>
            <a:ext cx="2419618" cy="18084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elecomunicazioni e comunicazion">
            <a:extLst>
              <a:ext uri="{FF2B5EF4-FFF2-40B4-BE49-F238E27FC236}">
                <a16:creationId xmlns:a16="http://schemas.microsoft.com/office/drawing/2014/main" id="{55C8C715-8107-369B-6142-6CCFB448E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773" y="2476829"/>
            <a:ext cx="1710279" cy="21335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l telefono nella Grande Guerra -">
            <a:extLst>
              <a:ext uri="{FF2B5EF4-FFF2-40B4-BE49-F238E27FC236}">
                <a16:creationId xmlns:a16="http://schemas.microsoft.com/office/drawing/2014/main" id="{76B2BE31-5B9A-E4E1-F21E-15081A2D6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2985" y="2571750"/>
            <a:ext cx="1693991" cy="205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71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fltVal val="0"/>
                                          </p:val>
                                        </p:tav>
                                        <p:tav tm="100000">
                                          <p:val>
                                            <p:strVal val="#ppt_w"/>
                                          </p:val>
                                        </p:tav>
                                      </p:tavLst>
                                    </p:anim>
                                    <p:anim calcmode="lin" valueType="num">
                                      <p:cBhvr>
                                        <p:cTn id="8" dur="1000" fill="hold"/>
                                        <p:tgtEl>
                                          <p:spTgt spid="5124"/>
                                        </p:tgtEl>
                                        <p:attrNameLst>
                                          <p:attrName>ppt_h</p:attrName>
                                        </p:attrNameLst>
                                      </p:cBhvr>
                                      <p:tavLst>
                                        <p:tav tm="0">
                                          <p:val>
                                            <p:fltVal val="0"/>
                                          </p:val>
                                        </p:tav>
                                        <p:tav tm="100000">
                                          <p:val>
                                            <p:strVal val="#ppt_h"/>
                                          </p:val>
                                        </p:tav>
                                      </p:tavLst>
                                    </p:anim>
                                    <p:anim calcmode="lin" valueType="num">
                                      <p:cBhvr>
                                        <p:cTn id="9" dur="1000" fill="hold"/>
                                        <p:tgtEl>
                                          <p:spTgt spid="5124"/>
                                        </p:tgtEl>
                                        <p:attrNameLst>
                                          <p:attrName>style.rotation</p:attrName>
                                        </p:attrNameLst>
                                      </p:cBhvr>
                                      <p:tavLst>
                                        <p:tav tm="0">
                                          <p:val>
                                            <p:fltVal val="90"/>
                                          </p:val>
                                        </p:tav>
                                        <p:tav tm="100000">
                                          <p:val>
                                            <p:fltVal val="0"/>
                                          </p:val>
                                        </p:tav>
                                      </p:tavLst>
                                    </p:anim>
                                    <p:animEffect transition="in" filter="fade">
                                      <p:cBhvr>
                                        <p:cTn id="10" dur="10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p:cTn id="23" dur="1000" fill="hold"/>
                                        <p:tgtEl>
                                          <p:spTgt spid="5126"/>
                                        </p:tgtEl>
                                        <p:attrNameLst>
                                          <p:attrName>ppt_w</p:attrName>
                                        </p:attrNameLst>
                                      </p:cBhvr>
                                      <p:tavLst>
                                        <p:tav tm="0">
                                          <p:val>
                                            <p:fltVal val="0"/>
                                          </p:val>
                                        </p:tav>
                                        <p:tav tm="100000">
                                          <p:val>
                                            <p:strVal val="#ppt_w"/>
                                          </p:val>
                                        </p:tav>
                                      </p:tavLst>
                                    </p:anim>
                                    <p:anim calcmode="lin" valueType="num">
                                      <p:cBhvr>
                                        <p:cTn id="24" dur="1000" fill="hold"/>
                                        <p:tgtEl>
                                          <p:spTgt spid="5126"/>
                                        </p:tgtEl>
                                        <p:attrNameLst>
                                          <p:attrName>ppt_h</p:attrName>
                                        </p:attrNameLst>
                                      </p:cBhvr>
                                      <p:tavLst>
                                        <p:tav tm="0">
                                          <p:val>
                                            <p:fltVal val="0"/>
                                          </p:val>
                                        </p:tav>
                                        <p:tav tm="100000">
                                          <p:val>
                                            <p:strVal val="#ppt_h"/>
                                          </p:val>
                                        </p:tav>
                                      </p:tavLst>
                                    </p:anim>
                                    <p:anim calcmode="lin" valueType="num">
                                      <p:cBhvr>
                                        <p:cTn id="25" dur="1000" fill="hold"/>
                                        <p:tgtEl>
                                          <p:spTgt spid="5126"/>
                                        </p:tgtEl>
                                        <p:attrNameLst>
                                          <p:attrName>style.rotation</p:attrName>
                                        </p:attrNameLst>
                                      </p:cBhvr>
                                      <p:tavLst>
                                        <p:tav tm="0">
                                          <p:val>
                                            <p:fltVal val="90"/>
                                          </p:val>
                                        </p:tav>
                                        <p:tav tm="100000">
                                          <p:val>
                                            <p:fltVal val="0"/>
                                          </p:val>
                                        </p:tav>
                                      </p:tavLst>
                                    </p:anim>
                                    <p:animEffect transition="in" filter="fade">
                                      <p:cBhvr>
                                        <p:cTn id="26"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49" y="685162"/>
            <a:ext cx="2142467" cy="14493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573" name="Google Shape;573;p31"/>
          <p:cNvSpPr txBox="1">
            <a:spLocks noGrp="1"/>
          </p:cNvSpPr>
          <p:nvPr>
            <p:ph type="ctrTitle"/>
          </p:nvPr>
        </p:nvSpPr>
        <p:spPr>
          <a:xfrm>
            <a:off x="3354350" y="2175897"/>
            <a:ext cx="5312700" cy="11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Eroina</a:t>
            </a:r>
            <a:endParaRPr dirty="0"/>
          </a:p>
        </p:txBody>
      </p:sp>
      <p:grpSp>
        <p:nvGrpSpPr>
          <p:cNvPr id="43" name="Google Shape;1472;p51">
            <a:extLst>
              <a:ext uri="{FF2B5EF4-FFF2-40B4-BE49-F238E27FC236}">
                <a16:creationId xmlns:a16="http://schemas.microsoft.com/office/drawing/2014/main" id="{A705A5AB-3094-C4A0-98A7-97BB12926DA6}"/>
              </a:ext>
            </a:extLst>
          </p:cNvPr>
          <p:cNvGrpSpPr/>
          <p:nvPr/>
        </p:nvGrpSpPr>
        <p:grpSpPr>
          <a:xfrm rot="587590">
            <a:off x="757237" y="1621632"/>
            <a:ext cx="1648246" cy="2985013"/>
            <a:chOff x="4855942" y="3358530"/>
            <a:chExt cx="721205" cy="1236580"/>
          </a:xfrm>
        </p:grpSpPr>
        <p:sp>
          <p:nvSpPr>
            <p:cNvPr id="44" name="Google Shape;1473;p51">
              <a:extLst>
                <a:ext uri="{FF2B5EF4-FFF2-40B4-BE49-F238E27FC236}">
                  <a16:creationId xmlns:a16="http://schemas.microsoft.com/office/drawing/2014/main" id="{3C673875-815B-2F68-0004-0AA541C5F72B}"/>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74;p51">
              <a:extLst>
                <a:ext uri="{FF2B5EF4-FFF2-40B4-BE49-F238E27FC236}">
                  <a16:creationId xmlns:a16="http://schemas.microsoft.com/office/drawing/2014/main" id="{8A46F39B-2587-D7E1-ADC7-F61C184FFE78}"/>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75;p51">
              <a:extLst>
                <a:ext uri="{FF2B5EF4-FFF2-40B4-BE49-F238E27FC236}">
                  <a16:creationId xmlns:a16="http://schemas.microsoft.com/office/drawing/2014/main" id="{6CAE60B0-DBD8-C1F9-44FF-B927806D7568}"/>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76;p51">
              <a:extLst>
                <a:ext uri="{FF2B5EF4-FFF2-40B4-BE49-F238E27FC236}">
                  <a16:creationId xmlns:a16="http://schemas.microsoft.com/office/drawing/2014/main" id="{89CE2654-0F84-6668-FE36-42C726822417}"/>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77;p51">
              <a:extLst>
                <a:ext uri="{FF2B5EF4-FFF2-40B4-BE49-F238E27FC236}">
                  <a16:creationId xmlns:a16="http://schemas.microsoft.com/office/drawing/2014/main" id="{79A5F3FC-60A9-685C-0B85-6582B313AC47}"/>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78;p51">
              <a:extLst>
                <a:ext uri="{FF2B5EF4-FFF2-40B4-BE49-F238E27FC236}">
                  <a16:creationId xmlns:a16="http://schemas.microsoft.com/office/drawing/2014/main" id="{2E846FAB-41E4-CDCC-2C79-88B40BB309F2}"/>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79;p51">
              <a:extLst>
                <a:ext uri="{FF2B5EF4-FFF2-40B4-BE49-F238E27FC236}">
                  <a16:creationId xmlns:a16="http://schemas.microsoft.com/office/drawing/2014/main" id="{3449C86C-9D28-F9C9-1758-23ED08DFF8B8}"/>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80;p51">
              <a:extLst>
                <a:ext uri="{FF2B5EF4-FFF2-40B4-BE49-F238E27FC236}">
                  <a16:creationId xmlns:a16="http://schemas.microsoft.com/office/drawing/2014/main" id="{BB57A82A-49FD-FFD2-AC92-46781ED39F56}"/>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1;p51">
              <a:extLst>
                <a:ext uri="{FF2B5EF4-FFF2-40B4-BE49-F238E27FC236}">
                  <a16:creationId xmlns:a16="http://schemas.microsoft.com/office/drawing/2014/main" id="{0380D678-E10F-9200-2F38-E3D21F40AD66}"/>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82;p51">
              <a:extLst>
                <a:ext uri="{FF2B5EF4-FFF2-40B4-BE49-F238E27FC236}">
                  <a16:creationId xmlns:a16="http://schemas.microsoft.com/office/drawing/2014/main" id="{369F8A22-4E23-E5A1-4743-ABE5D050A54C}"/>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3;p51">
              <a:extLst>
                <a:ext uri="{FF2B5EF4-FFF2-40B4-BE49-F238E27FC236}">
                  <a16:creationId xmlns:a16="http://schemas.microsoft.com/office/drawing/2014/main" id="{310CBD0B-D113-98CB-3322-1C13A0A0E2AC}"/>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4;p51">
              <a:extLst>
                <a:ext uri="{FF2B5EF4-FFF2-40B4-BE49-F238E27FC236}">
                  <a16:creationId xmlns:a16="http://schemas.microsoft.com/office/drawing/2014/main" id="{179D650E-EE43-645B-DE81-4D206EB81ADF}"/>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5;p51">
              <a:extLst>
                <a:ext uri="{FF2B5EF4-FFF2-40B4-BE49-F238E27FC236}">
                  <a16:creationId xmlns:a16="http://schemas.microsoft.com/office/drawing/2014/main" id="{AAA14EB1-9728-1BE1-4D46-0203E126A74A}"/>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86;p51">
              <a:extLst>
                <a:ext uri="{FF2B5EF4-FFF2-40B4-BE49-F238E27FC236}">
                  <a16:creationId xmlns:a16="http://schemas.microsoft.com/office/drawing/2014/main" id="{27B6D6BE-49F8-A295-1C85-5520803B81C7}"/>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87;p51">
              <a:extLst>
                <a:ext uri="{FF2B5EF4-FFF2-40B4-BE49-F238E27FC236}">
                  <a16:creationId xmlns:a16="http://schemas.microsoft.com/office/drawing/2014/main" id="{E39A6B7B-4C0F-A46B-02DF-5A69DC4E61DF}"/>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88;p51">
              <a:extLst>
                <a:ext uri="{FF2B5EF4-FFF2-40B4-BE49-F238E27FC236}">
                  <a16:creationId xmlns:a16="http://schemas.microsoft.com/office/drawing/2014/main" id="{5DAD98D8-1B20-D299-8EE2-E210E4B402EB}"/>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89;p51">
              <a:extLst>
                <a:ext uri="{FF2B5EF4-FFF2-40B4-BE49-F238E27FC236}">
                  <a16:creationId xmlns:a16="http://schemas.microsoft.com/office/drawing/2014/main" id="{14DDC093-ADE7-03E9-C955-B67069C7463B}"/>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658;p51">
            <a:extLst>
              <a:ext uri="{FF2B5EF4-FFF2-40B4-BE49-F238E27FC236}">
                <a16:creationId xmlns:a16="http://schemas.microsoft.com/office/drawing/2014/main" id="{E8C3FD91-A5B2-AB69-C57E-B11609C2349A}"/>
              </a:ext>
            </a:extLst>
          </p:cNvPr>
          <p:cNvGrpSpPr/>
          <p:nvPr/>
        </p:nvGrpSpPr>
        <p:grpSpPr>
          <a:xfrm>
            <a:off x="2450137" y="2244223"/>
            <a:ext cx="904012" cy="2193059"/>
            <a:chOff x="5760141" y="3329256"/>
            <a:chExt cx="475516" cy="1174326"/>
          </a:xfrm>
        </p:grpSpPr>
        <p:sp>
          <p:nvSpPr>
            <p:cNvPr id="62" name="Google Shape;1659;p51">
              <a:extLst>
                <a:ext uri="{FF2B5EF4-FFF2-40B4-BE49-F238E27FC236}">
                  <a16:creationId xmlns:a16="http://schemas.microsoft.com/office/drawing/2014/main" id="{3BC3938D-D819-D3F2-AB8B-B3242B98A63A}"/>
                </a:ext>
              </a:extLst>
            </p:cNvPr>
            <p:cNvSpPr/>
            <p:nvPr/>
          </p:nvSpPr>
          <p:spPr>
            <a:xfrm>
              <a:off x="5859617" y="3340595"/>
              <a:ext cx="130351" cy="126614"/>
            </a:xfrm>
            <a:custGeom>
              <a:avLst/>
              <a:gdLst/>
              <a:ahLst/>
              <a:cxnLst/>
              <a:rect l="l" t="t" r="r" b="b"/>
              <a:pathLst>
                <a:path w="4150" h="4031" extrusionOk="0">
                  <a:moveTo>
                    <a:pt x="3410" y="2081"/>
                  </a:moveTo>
                  <a:cubicBezTo>
                    <a:pt x="3461" y="2081"/>
                    <a:pt x="3516" y="2112"/>
                    <a:pt x="3516" y="2186"/>
                  </a:cubicBezTo>
                  <a:cubicBezTo>
                    <a:pt x="3484" y="2820"/>
                    <a:pt x="2977" y="3326"/>
                    <a:pt x="2281" y="3358"/>
                  </a:cubicBezTo>
                  <a:cubicBezTo>
                    <a:pt x="2270" y="3360"/>
                    <a:pt x="2260" y="3361"/>
                    <a:pt x="2251" y="3361"/>
                  </a:cubicBezTo>
                  <a:cubicBezTo>
                    <a:pt x="2119" y="3361"/>
                    <a:pt x="2101" y="3166"/>
                    <a:pt x="2249" y="3136"/>
                  </a:cubicBezTo>
                  <a:cubicBezTo>
                    <a:pt x="2819" y="3041"/>
                    <a:pt x="3231" y="2693"/>
                    <a:pt x="3326" y="2123"/>
                  </a:cubicBezTo>
                  <a:cubicBezTo>
                    <a:pt x="3339" y="2097"/>
                    <a:pt x="3374" y="2081"/>
                    <a:pt x="3410" y="2081"/>
                  </a:cubicBezTo>
                  <a:close/>
                  <a:moveTo>
                    <a:pt x="2122" y="1"/>
                  </a:moveTo>
                  <a:cubicBezTo>
                    <a:pt x="1109" y="159"/>
                    <a:pt x="95" y="856"/>
                    <a:pt x="32" y="1964"/>
                  </a:cubicBezTo>
                  <a:cubicBezTo>
                    <a:pt x="0" y="3041"/>
                    <a:pt x="982" y="3960"/>
                    <a:pt x="2027" y="4023"/>
                  </a:cubicBezTo>
                  <a:cubicBezTo>
                    <a:pt x="2082" y="4028"/>
                    <a:pt x="2137" y="4030"/>
                    <a:pt x="2191" y="4030"/>
                  </a:cubicBezTo>
                  <a:cubicBezTo>
                    <a:pt x="3154" y="4030"/>
                    <a:pt x="3871" y="3239"/>
                    <a:pt x="3991" y="2249"/>
                  </a:cubicBezTo>
                  <a:cubicBezTo>
                    <a:pt x="4149" y="1014"/>
                    <a:pt x="3231" y="286"/>
                    <a:pt x="2122"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60;p51">
              <a:extLst>
                <a:ext uri="{FF2B5EF4-FFF2-40B4-BE49-F238E27FC236}">
                  <a16:creationId xmlns:a16="http://schemas.microsoft.com/office/drawing/2014/main" id="{022FD4A0-DCE0-6373-B485-FC68BFEE553B}"/>
                </a:ext>
              </a:extLst>
            </p:cNvPr>
            <p:cNvSpPr/>
            <p:nvPr/>
          </p:nvSpPr>
          <p:spPr>
            <a:xfrm>
              <a:off x="6061552" y="3396536"/>
              <a:ext cx="78965" cy="65678"/>
            </a:xfrm>
            <a:custGeom>
              <a:avLst/>
              <a:gdLst/>
              <a:ahLst/>
              <a:cxnLst/>
              <a:rect l="l" t="t" r="r" b="b"/>
              <a:pathLst>
                <a:path w="2514" h="2091" extrusionOk="0">
                  <a:moveTo>
                    <a:pt x="1337" y="1"/>
                  </a:moveTo>
                  <a:cubicBezTo>
                    <a:pt x="850" y="1"/>
                    <a:pt x="328" y="357"/>
                    <a:pt x="190" y="880"/>
                  </a:cubicBezTo>
                  <a:cubicBezTo>
                    <a:pt x="0" y="1419"/>
                    <a:pt x="444" y="1925"/>
                    <a:pt x="982" y="2052"/>
                  </a:cubicBezTo>
                  <a:cubicBezTo>
                    <a:pt x="1084" y="2078"/>
                    <a:pt x="1179" y="2090"/>
                    <a:pt x="1269" y="2090"/>
                  </a:cubicBezTo>
                  <a:cubicBezTo>
                    <a:pt x="2270" y="2090"/>
                    <a:pt x="2514" y="583"/>
                    <a:pt x="1584" y="88"/>
                  </a:cubicBezTo>
                  <a:cubicBezTo>
                    <a:pt x="1584" y="88"/>
                    <a:pt x="1552" y="88"/>
                    <a:pt x="1552" y="25"/>
                  </a:cubicBezTo>
                  <a:cubicBezTo>
                    <a:pt x="1482" y="9"/>
                    <a:pt x="1410" y="1"/>
                    <a:pt x="133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661;p51">
              <a:extLst>
                <a:ext uri="{FF2B5EF4-FFF2-40B4-BE49-F238E27FC236}">
                  <a16:creationId xmlns:a16="http://schemas.microsoft.com/office/drawing/2014/main" id="{0411CC8C-5270-C89B-D241-978614DD633C}"/>
                </a:ext>
              </a:extLst>
            </p:cNvPr>
            <p:cNvSpPr/>
            <p:nvPr/>
          </p:nvSpPr>
          <p:spPr>
            <a:xfrm>
              <a:off x="6034696" y="3723577"/>
              <a:ext cx="66715" cy="58768"/>
            </a:xfrm>
            <a:custGeom>
              <a:avLst/>
              <a:gdLst/>
              <a:ahLst/>
              <a:cxnLst/>
              <a:rect l="l" t="t" r="r" b="b"/>
              <a:pathLst>
                <a:path w="2124" h="1871" extrusionOk="0">
                  <a:moveTo>
                    <a:pt x="1520" y="1"/>
                  </a:moveTo>
                  <a:cubicBezTo>
                    <a:pt x="1520" y="32"/>
                    <a:pt x="1457" y="64"/>
                    <a:pt x="1425" y="64"/>
                  </a:cubicBezTo>
                  <a:cubicBezTo>
                    <a:pt x="1380" y="61"/>
                    <a:pt x="1335" y="59"/>
                    <a:pt x="1290" y="59"/>
                  </a:cubicBezTo>
                  <a:cubicBezTo>
                    <a:pt x="867" y="59"/>
                    <a:pt x="483" y="201"/>
                    <a:pt x="254" y="602"/>
                  </a:cubicBezTo>
                  <a:cubicBezTo>
                    <a:pt x="0" y="1077"/>
                    <a:pt x="254" y="1584"/>
                    <a:pt x="665" y="1774"/>
                  </a:cubicBezTo>
                  <a:cubicBezTo>
                    <a:pt x="813" y="1841"/>
                    <a:pt x="949" y="1871"/>
                    <a:pt x="1073" y="1871"/>
                  </a:cubicBezTo>
                  <a:cubicBezTo>
                    <a:pt x="1830" y="1871"/>
                    <a:pt x="2123" y="762"/>
                    <a:pt x="1552" y="191"/>
                  </a:cubicBezTo>
                  <a:cubicBezTo>
                    <a:pt x="1520" y="127"/>
                    <a:pt x="1520" y="32"/>
                    <a:pt x="1552"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662;p51">
              <a:extLst>
                <a:ext uri="{FF2B5EF4-FFF2-40B4-BE49-F238E27FC236}">
                  <a16:creationId xmlns:a16="http://schemas.microsoft.com/office/drawing/2014/main" id="{5814C8CC-08AE-2A3D-EBD4-A843B6EA8678}"/>
                </a:ext>
              </a:extLst>
            </p:cNvPr>
            <p:cNvSpPr/>
            <p:nvPr/>
          </p:nvSpPr>
          <p:spPr>
            <a:xfrm>
              <a:off x="5915307" y="3808133"/>
              <a:ext cx="113453" cy="104030"/>
            </a:xfrm>
            <a:custGeom>
              <a:avLst/>
              <a:gdLst/>
              <a:ahLst/>
              <a:cxnLst/>
              <a:rect l="l" t="t" r="r" b="b"/>
              <a:pathLst>
                <a:path w="3612" h="3312" extrusionOk="0">
                  <a:moveTo>
                    <a:pt x="1691" y="723"/>
                  </a:moveTo>
                  <a:cubicBezTo>
                    <a:pt x="1768" y="723"/>
                    <a:pt x="1848" y="735"/>
                    <a:pt x="1933" y="760"/>
                  </a:cubicBezTo>
                  <a:cubicBezTo>
                    <a:pt x="2079" y="790"/>
                    <a:pt x="2063" y="954"/>
                    <a:pt x="1935" y="954"/>
                  </a:cubicBezTo>
                  <a:cubicBezTo>
                    <a:pt x="1925" y="954"/>
                    <a:pt x="1913" y="953"/>
                    <a:pt x="1901" y="950"/>
                  </a:cubicBezTo>
                  <a:cubicBezTo>
                    <a:pt x="1848" y="928"/>
                    <a:pt x="1795" y="918"/>
                    <a:pt x="1743" y="918"/>
                  </a:cubicBezTo>
                  <a:cubicBezTo>
                    <a:pt x="1577" y="918"/>
                    <a:pt x="1420" y="1020"/>
                    <a:pt x="1299" y="1140"/>
                  </a:cubicBezTo>
                  <a:cubicBezTo>
                    <a:pt x="1141" y="1330"/>
                    <a:pt x="1141" y="1489"/>
                    <a:pt x="1141" y="1742"/>
                  </a:cubicBezTo>
                  <a:cubicBezTo>
                    <a:pt x="1174" y="1841"/>
                    <a:pt x="1112" y="1889"/>
                    <a:pt x="1032" y="1889"/>
                  </a:cubicBezTo>
                  <a:cubicBezTo>
                    <a:pt x="958" y="1889"/>
                    <a:pt x="870" y="1849"/>
                    <a:pt x="824" y="1774"/>
                  </a:cubicBezTo>
                  <a:cubicBezTo>
                    <a:pt x="729" y="1489"/>
                    <a:pt x="919" y="1140"/>
                    <a:pt x="1109" y="950"/>
                  </a:cubicBezTo>
                  <a:cubicBezTo>
                    <a:pt x="1295" y="811"/>
                    <a:pt x="1480" y="723"/>
                    <a:pt x="1691" y="723"/>
                  </a:cubicBezTo>
                  <a:close/>
                  <a:moveTo>
                    <a:pt x="1901" y="0"/>
                  </a:moveTo>
                  <a:cubicBezTo>
                    <a:pt x="1204" y="127"/>
                    <a:pt x="476" y="539"/>
                    <a:pt x="254" y="1330"/>
                  </a:cubicBezTo>
                  <a:cubicBezTo>
                    <a:pt x="1" y="2186"/>
                    <a:pt x="634" y="3072"/>
                    <a:pt x="1458" y="3294"/>
                  </a:cubicBezTo>
                  <a:cubicBezTo>
                    <a:pt x="1535" y="3306"/>
                    <a:pt x="1613" y="3312"/>
                    <a:pt x="1691" y="3312"/>
                  </a:cubicBezTo>
                  <a:cubicBezTo>
                    <a:pt x="2441" y="3312"/>
                    <a:pt x="3186" y="2776"/>
                    <a:pt x="3358" y="2059"/>
                  </a:cubicBezTo>
                  <a:cubicBezTo>
                    <a:pt x="3611" y="1109"/>
                    <a:pt x="2883" y="254"/>
                    <a:pt x="2028" y="64"/>
                  </a:cubicBezTo>
                  <a:cubicBezTo>
                    <a:pt x="1996" y="64"/>
                    <a:pt x="1933" y="32"/>
                    <a:pt x="190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663;p51">
              <a:extLst>
                <a:ext uri="{FF2B5EF4-FFF2-40B4-BE49-F238E27FC236}">
                  <a16:creationId xmlns:a16="http://schemas.microsoft.com/office/drawing/2014/main" id="{D50F5DE4-54E4-4F84-051A-911062D85687}"/>
                </a:ext>
              </a:extLst>
            </p:cNvPr>
            <p:cNvSpPr/>
            <p:nvPr/>
          </p:nvSpPr>
          <p:spPr>
            <a:xfrm>
              <a:off x="5760141" y="3536562"/>
              <a:ext cx="475516" cy="967020"/>
            </a:xfrm>
            <a:custGeom>
              <a:avLst/>
              <a:gdLst/>
              <a:ahLst/>
              <a:cxnLst/>
              <a:rect l="l" t="t" r="r" b="b"/>
              <a:pathLst>
                <a:path w="15139" h="30787" extrusionOk="0">
                  <a:moveTo>
                    <a:pt x="7791" y="476"/>
                  </a:moveTo>
                  <a:cubicBezTo>
                    <a:pt x="9026" y="539"/>
                    <a:pt x="10198" y="602"/>
                    <a:pt x="11433" y="792"/>
                  </a:cubicBezTo>
                  <a:cubicBezTo>
                    <a:pt x="12225" y="919"/>
                    <a:pt x="13682" y="951"/>
                    <a:pt x="14378" y="1553"/>
                  </a:cubicBezTo>
                  <a:cubicBezTo>
                    <a:pt x="14315" y="1584"/>
                    <a:pt x="14315" y="1648"/>
                    <a:pt x="14315" y="1679"/>
                  </a:cubicBezTo>
                  <a:cubicBezTo>
                    <a:pt x="14632" y="4339"/>
                    <a:pt x="10768" y="4371"/>
                    <a:pt x="8456" y="4434"/>
                  </a:cubicBezTo>
                  <a:cubicBezTo>
                    <a:pt x="8076" y="4498"/>
                    <a:pt x="7759" y="4498"/>
                    <a:pt x="7474" y="4529"/>
                  </a:cubicBezTo>
                  <a:cubicBezTo>
                    <a:pt x="7316" y="4561"/>
                    <a:pt x="7316" y="4751"/>
                    <a:pt x="7474" y="4751"/>
                  </a:cubicBezTo>
                  <a:cubicBezTo>
                    <a:pt x="7902" y="4803"/>
                    <a:pt x="8552" y="4849"/>
                    <a:pt x="9293" y="4849"/>
                  </a:cubicBezTo>
                  <a:cubicBezTo>
                    <a:pt x="10363" y="4849"/>
                    <a:pt x="11620" y="4752"/>
                    <a:pt x="12668" y="4434"/>
                  </a:cubicBezTo>
                  <a:lnTo>
                    <a:pt x="12668" y="4434"/>
                  </a:lnTo>
                  <a:cubicBezTo>
                    <a:pt x="12415" y="6873"/>
                    <a:pt x="12541" y="9311"/>
                    <a:pt x="12510" y="11718"/>
                  </a:cubicBezTo>
                  <a:cubicBezTo>
                    <a:pt x="12478" y="14062"/>
                    <a:pt x="12383" y="16437"/>
                    <a:pt x="12351" y="18812"/>
                  </a:cubicBezTo>
                  <a:cubicBezTo>
                    <a:pt x="12320" y="19287"/>
                    <a:pt x="12320" y="19762"/>
                    <a:pt x="12320" y="20237"/>
                  </a:cubicBezTo>
                  <a:cubicBezTo>
                    <a:pt x="12320" y="22074"/>
                    <a:pt x="12320" y="23879"/>
                    <a:pt x="12225" y="25716"/>
                  </a:cubicBezTo>
                  <a:cubicBezTo>
                    <a:pt x="12161" y="26761"/>
                    <a:pt x="12098" y="27933"/>
                    <a:pt x="11528" y="28819"/>
                  </a:cubicBezTo>
                  <a:cubicBezTo>
                    <a:pt x="10768" y="30055"/>
                    <a:pt x="9311" y="30213"/>
                    <a:pt x="7981" y="30245"/>
                  </a:cubicBezTo>
                  <a:cubicBezTo>
                    <a:pt x="7767" y="30258"/>
                    <a:pt x="7551" y="30266"/>
                    <a:pt x="7333" y="30266"/>
                  </a:cubicBezTo>
                  <a:cubicBezTo>
                    <a:pt x="6519" y="30266"/>
                    <a:pt x="5690" y="30158"/>
                    <a:pt x="4941" y="29833"/>
                  </a:cubicBezTo>
                  <a:cubicBezTo>
                    <a:pt x="3452" y="29136"/>
                    <a:pt x="3231" y="27679"/>
                    <a:pt x="3167" y="26191"/>
                  </a:cubicBezTo>
                  <a:cubicBezTo>
                    <a:pt x="3041" y="23657"/>
                    <a:pt x="3009" y="21124"/>
                    <a:pt x="2977" y="18622"/>
                  </a:cubicBezTo>
                  <a:cubicBezTo>
                    <a:pt x="2914" y="16944"/>
                    <a:pt x="2914" y="15265"/>
                    <a:pt x="2914" y="13555"/>
                  </a:cubicBezTo>
                  <a:cubicBezTo>
                    <a:pt x="2914" y="10420"/>
                    <a:pt x="2914" y="7285"/>
                    <a:pt x="3009" y="4181"/>
                  </a:cubicBezTo>
                  <a:lnTo>
                    <a:pt x="3009" y="4086"/>
                  </a:lnTo>
                  <a:cubicBezTo>
                    <a:pt x="3832" y="4371"/>
                    <a:pt x="4719" y="4593"/>
                    <a:pt x="5606" y="4656"/>
                  </a:cubicBezTo>
                  <a:cubicBezTo>
                    <a:pt x="5764" y="4656"/>
                    <a:pt x="5828" y="4403"/>
                    <a:pt x="5669" y="4371"/>
                  </a:cubicBezTo>
                  <a:cubicBezTo>
                    <a:pt x="4593" y="4086"/>
                    <a:pt x="3547" y="3801"/>
                    <a:pt x="2534" y="3453"/>
                  </a:cubicBezTo>
                  <a:lnTo>
                    <a:pt x="1932" y="3231"/>
                  </a:lnTo>
                  <a:lnTo>
                    <a:pt x="1901" y="3168"/>
                  </a:lnTo>
                  <a:cubicBezTo>
                    <a:pt x="1" y="1173"/>
                    <a:pt x="4086" y="634"/>
                    <a:pt x="4941" y="571"/>
                  </a:cubicBezTo>
                  <a:cubicBezTo>
                    <a:pt x="5891" y="476"/>
                    <a:pt x="6841" y="476"/>
                    <a:pt x="7791" y="476"/>
                  </a:cubicBezTo>
                  <a:close/>
                  <a:moveTo>
                    <a:pt x="7277" y="1"/>
                  </a:moveTo>
                  <a:cubicBezTo>
                    <a:pt x="6490" y="1"/>
                    <a:pt x="5702" y="34"/>
                    <a:pt x="4909" y="96"/>
                  </a:cubicBezTo>
                  <a:cubicBezTo>
                    <a:pt x="3706" y="191"/>
                    <a:pt x="2091" y="254"/>
                    <a:pt x="1331" y="1363"/>
                  </a:cubicBezTo>
                  <a:cubicBezTo>
                    <a:pt x="856" y="2059"/>
                    <a:pt x="919" y="3009"/>
                    <a:pt x="1616" y="3579"/>
                  </a:cubicBezTo>
                  <a:cubicBezTo>
                    <a:pt x="1671" y="3616"/>
                    <a:pt x="1727" y="3632"/>
                    <a:pt x="1783" y="3632"/>
                  </a:cubicBezTo>
                  <a:cubicBezTo>
                    <a:pt x="1822" y="3632"/>
                    <a:pt x="1861" y="3624"/>
                    <a:pt x="1901" y="3611"/>
                  </a:cubicBezTo>
                  <a:cubicBezTo>
                    <a:pt x="2122" y="3706"/>
                    <a:pt x="2376" y="3801"/>
                    <a:pt x="2597" y="3896"/>
                  </a:cubicBezTo>
                  <a:cubicBezTo>
                    <a:pt x="2534" y="3928"/>
                    <a:pt x="2439" y="4023"/>
                    <a:pt x="2439" y="4118"/>
                  </a:cubicBezTo>
                  <a:cubicBezTo>
                    <a:pt x="2344" y="10293"/>
                    <a:pt x="2376" y="16469"/>
                    <a:pt x="2534" y="22644"/>
                  </a:cubicBezTo>
                  <a:cubicBezTo>
                    <a:pt x="2566" y="24639"/>
                    <a:pt x="2186" y="27521"/>
                    <a:pt x="3389" y="29231"/>
                  </a:cubicBezTo>
                  <a:cubicBezTo>
                    <a:pt x="4361" y="30557"/>
                    <a:pt x="6129" y="30786"/>
                    <a:pt x="7696" y="30786"/>
                  </a:cubicBezTo>
                  <a:cubicBezTo>
                    <a:pt x="7814" y="30786"/>
                    <a:pt x="7930" y="30785"/>
                    <a:pt x="8044" y="30783"/>
                  </a:cubicBezTo>
                  <a:cubicBezTo>
                    <a:pt x="9723" y="30720"/>
                    <a:pt x="11401" y="30403"/>
                    <a:pt x="12225" y="28756"/>
                  </a:cubicBezTo>
                  <a:cubicBezTo>
                    <a:pt x="13175" y="26824"/>
                    <a:pt x="12827" y="24227"/>
                    <a:pt x="12858" y="22169"/>
                  </a:cubicBezTo>
                  <a:cubicBezTo>
                    <a:pt x="12890" y="19319"/>
                    <a:pt x="12890" y="16437"/>
                    <a:pt x="12953" y="13555"/>
                  </a:cubicBezTo>
                  <a:cubicBezTo>
                    <a:pt x="12985" y="10483"/>
                    <a:pt x="13207" y="7380"/>
                    <a:pt x="12985" y="4308"/>
                  </a:cubicBezTo>
                  <a:cubicBezTo>
                    <a:pt x="14283" y="3833"/>
                    <a:pt x="15138" y="3041"/>
                    <a:pt x="14758" y="1584"/>
                  </a:cubicBezTo>
                  <a:cubicBezTo>
                    <a:pt x="14727" y="1521"/>
                    <a:pt x="14632" y="1426"/>
                    <a:pt x="14568" y="1426"/>
                  </a:cubicBezTo>
                  <a:cubicBezTo>
                    <a:pt x="14093" y="381"/>
                    <a:pt x="11940" y="381"/>
                    <a:pt x="10958" y="254"/>
                  </a:cubicBezTo>
                  <a:cubicBezTo>
                    <a:pt x="9724" y="81"/>
                    <a:pt x="8502" y="1"/>
                    <a:pt x="727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664;p51">
              <a:extLst>
                <a:ext uri="{FF2B5EF4-FFF2-40B4-BE49-F238E27FC236}">
                  <a16:creationId xmlns:a16="http://schemas.microsoft.com/office/drawing/2014/main" id="{4C20826B-467B-26C3-C372-89BE2BE20504}"/>
                </a:ext>
              </a:extLst>
            </p:cNvPr>
            <p:cNvSpPr/>
            <p:nvPr/>
          </p:nvSpPr>
          <p:spPr>
            <a:xfrm>
              <a:off x="5837693" y="3612763"/>
              <a:ext cx="331658" cy="38540"/>
            </a:xfrm>
            <a:custGeom>
              <a:avLst/>
              <a:gdLst/>
              <a:ahLst/>
              <a:cxnLst/>
              <a:rect l="l" t="t" r="r" b="b"/>
              <a:pathLst>
                <a:path w="10559" h="1227" extrusionOk="0">
                  <a:moveTo>
                    <a:pt x="336" y="0"/>
                  </a:moveTo>
                  <a:cubicBezTo>
                    <a:pt x="102" y="0"/>
                    <a:pt x="0" y="374"/>
                    <a:pt x="287" y="488"/>
                  </a:cubicBezTo>
                  <a:cubicBezTo>
                    <a:pt x="1967" y="973"/>
                    <a:pt x="3699" y="1226"/>
                    <a:pt x="5413" y="1226"/>
                  </a:cubicBezTo>
                  <a:cubicBezTo>
                    <a:pt x="5605" y="1226"/>
                    <a:pt x="5796" y="1223"/>
                    <a:pt x="5987" y="1217"/>
                  </a:cubicBezTo>
                  <a:cubicBezTo>
                    <a:pt x="7507" y="1153"/>
                    <a:pt x="8964" y="900"/>
                    <a:pt x="10389" y="393"/>
                  </a:cubicBezTo>
                  <a:cubicBezTo>
                    <a:pt x="10558" y="309"/>
                    <a:pt x="10527" y="98"/>
                    <a:pt x="10361" y="98"/>
                  </a:cubicBezTo>
                  <a:cubicBezTo>
                    <a:pt x="10341" y="98"/>
                    <a:pt x="10318" y="101"/>
                    <a:pt x="10294" y="108"/>
                  </a:cubicBezTo>
                  <a:cubicBezTo>
                    <a:pt x="8632" y="492"/>
                    <a:pt x="6971" y="714"/>
                    <a:pt x="5309" y="714"/>
                  </a:cubicBezTo>
                  <a:cubicBezTo>
                    <a:pt x="3677" y="714"/>
                    <a:pt x="2045" y="500"/>
                    <a:pt x="413" y="13"/>
                  </a:cubicBezTo>
                  <a:cubicBezTo>
                    <a:pt x="386" y="4"/>
                    <a:pt x="360" y="0"/>
                    <a:pt x="3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665;p51">
              <a:extLst>
                <a:ext uri="{FF2B5EF4-FFF2-40B4-BE49-F238E27FC236}">
                  <a16:creationId xmlns:a16="http://schemas.microsoft.com/office/drawing/2014/main" id="{DF3C5D8C-A7E5-5427-2860-5FE0C271F3A6}"/>
                </a:ext>
              </a:extLst>
            </p:cNvPr>
            <p:cNvSpPr/>
            <p:nvPr/>
          </p:nvSpPr>
          <p:spPr>
            <a:xfrm>
              <a:off x="5844697" y="3329256"/>
              <a:ext cx="177843" cy="153312"/>
            </a:xfrm>
            <a:custGeom>
              <a:avLst/>
              <a:gdLst/>
              <a:ahLst/>
              <a:cxnLst/>
              <a:rect l="l" t="t" r="r" b="b"/>
              <a:pathLst>
                <a:path w="5662" h="4881" extrusionOk="0">
                  <a:moveTo>
                    <a:pt x="2597" y="394"/>
                  </a:moveTo>
                  <a:cubicBezTo>
                    <a:pt x="3706" y="615"/>
                    <a:pt x="4624" y="1375"/>
                    <a:pt x="4466" y="2642"/>
                  </a:cubicBezTo>
                  <a:cubicBezTo>
                    <a:pt x="4346" y="3632"/>
                    <a:pt x="3629" y="4423"/>
                    <a:pt x="2666" y="4423"/>
                  </a:cubicBezTo>
                  <a:cubicBezTo>
                    <a:pt x="2612" y="4423"/>
                    <a:pt x="2557" y="4421"/>
                    <a:pt x="2502" y="4416"/>
                  </a:cubicBezTo>
                  <a:cubicBezTo>
                    <a:pt x="1457" y="4384"/>
                    <a:pt x="475" y="3434"/>
                    <a:pt x="507" y="2389"/>
                  </a:cubicBezTo>
                  <a:cubicBezTo>
                    <a:pt x="602" y="1249"/>
                    <a:pt x="1584" y="520"/>
                    <a:pt x="2597" y="394"/>
                  </a:cubicBezTo>
                  <a:close/>
                  <a:moveTo>
                    <a:pt x="2574" y="0"/>
                  </a:moveTo>
                  <a:cubicBezTo>
                    <a:pt x="1370" y="0"/>
                    <a:pt x="265" y="1018"/>
                    <a:pt x="95" y="2262"/>
                  </a:cubicBezTo>
                  <a:cubicBezTo>
                    <a:pt x="0" y="3561"/>
                    <a:pt x="1109" y="4701"/>
                    <a:pt x="2376" y="4859"/>
                  </a:cubicBezTo>
                  <a:cubicBezTo>
                    <a:pt x="2489" y="4874"/>
                    <a:pt x="2599" y="4881"/>
                    <a:pt x="2705" y="4881"/>
                  </a:cubicBezTo>
                  <a:cubicBezTo>
                    <a:pt x="5321" y="4881"/>
                    <a:pt x="5662" y="540"/>
                    <a:pt x="3136" y="235"/>
                  </a:cubicBezTo>
                  <a:cubicBezTo>
                    <a:pt x="3136" y="172"/>
                    <a:pt x="3072" y="45"/>
                    <a:pt x="3009" y="45"/>
                  </a:cubicBezTo>
                  <a:cubicBezTo>
                    <a:pt x="2864" y="15"/>
                    <a:pt x="2718" y="0"/>
                    <a:pt x="257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666;p51">
              <a:extLst>
                <a:ext uri="{FF2B5EF4-FFF2-40B4-BE49-F238E27FC236}">
                  <a16:creationId xmlns:a16="http://schemas.microsoft.com/office/drawing/2014/main" id="{067B6604-D459-CC33-C7B6-68AD1F44DE8E}"/>
                </a:ext>
              </a:extLst>
            </p:cNvPr>
            <p:cNvSpPr/>
            <p:nvPr/>
          </p:nvSpPr>
          <p:spPr>
            <a:xfrm>
              <a:off x="5760141" y="3551482"/>
              <a:ext cx="461570" cy="934353"/>
            </a:xfrm>
            <a:custGeom>
              <a:avLst/>
              <a:gdLst/>
              <a:ahLst/>
              <a:cxnLst/>
              <a:rect l="l" t="t" r="r" b="b"/>
              <a:pathLst>
                <a:path w="14695" h="29747" extrusionOk="0">
                  <a:moveTo>
                    <a:pt x="9372" y="757"/>
                  </a:moveTo>
                  <a:cubicBezTo>
                    <a:pt x="9383" y="757"/>
                    <a:pt x="9394" y="758"/>
                    <a:pt x="9406" y="761"/>
                  </a:cubicBezTo>
                  <a:cubicBezTo>
                    <a:pt x="9913" y="951"/>
                    <a:pt x="10388" y="1078"/>
                    <a:pt x="10926" y="1109"/>
                  </a:cubicBezTo>
                  <a:cubicBezTo>
                    <a:pt x="11021" y="1109"/>
                    <a:pt x="11021" y="1299"/>
                    <a:pt x="10926" y="1299"/>
                  </a:cubicBezTo>
                  <a:cubicBezTo>
                    <a:pt x="10356" y="1299"/>
                    <a:pt x="9818" y="1236"/>
                    <a:pt x="9311" y="983"/>
                  </a:cubicBezTo>
                  <a:cubicBezTo>
                    <a:pt x="9194" y="924"/>
                    <a:pt x="9239" y="757"/>
                    <a:pt x="9372" y="757"/>
                  </a:cubicBezTo>
                  <a:close/>
                  <a:moveTo>
                    <a:pt x="2831" y="1895"/>
                  </a:moveTo>
                  <a:cubicBezTo>
                    <a:pt x="2848" y="1895"/>
                    <a:pt x="2865" y="1897"/>
                    <a:pt x="2882" y="1901"/>
                  </a:cubicBezTo>
                  <a:cubicBezTo>
                    <a:pt x="4544" y="2380"/>
                    <a:pt x="6198" y="2602"/>
                    <a:pt x="7856" y="2602"/>
                  </a:cubicBezTo>
                  <a:cubicBezTo>
                    <a:pt x="9484" y="2602"/>
                    <a:pt x="11116" y="2388"/>
                    <a:pt x="12763" y="1996"/>
                  </a:cubicBezTo>
                  <a:cubicBezTo>
                    <a:pt x="12953" y="1996"/>
                    <a:pt x="13017" y="2281"/>
                    <a:pt x="12858" y="2313"/>
                  </a:cubicBezTo>
                  <a:cubicBezTo>
                    <a:pt x="11433" y="2819"/>
                    <a:pt x="9913" y="3041"/>
                    <a:pt x="8456" y="3136"/>
                  </a:cubicBezTo>
                  <a:cubicBezTo>
                    <a:pt x="8215" y="3148"/>
                    <a:pt x="7973" y="3154"/>
                    <a:pt x="7731" y="3154"/>
                  </a:cubicBezTo>
                  <a:cubicBezTo>
                    <a:pt x="6066" y="3154"/>
                    <a:pt x="4387" y="2874"/>
                    <a:pt x="2756" y="2376"/>
                  </a:cubicBezTo>
                  <a:cubicBezTo>
                    <a:pt x="2488" y="2317"/>
                    <a:pt x="2583" y="1895"/>
                    <a:pt x="2831" y="1895"/>
                  </a:cubicBezTo>
                  <a:close/>
                  <a:moveTo>
                    <a:pt x="9796" y="5234"/>
                  </a:moveTo>
                  <a:cubicBezTo>
                    <a:pt x="9946" y="5234"/>
                    <a:pt x="10094" y="5270"/>
                    <a:pt x="10230" y="5353"/>
                  </a:cubicBezTo>
                  <a:cubicBezTo>
                    <a:pt x="10293" y="5384"/>
                    <a:pt x="10293" y="5448"/>
                    <a:pt x="10293" y="5480"/>
                  </a:cubicBezTo>
                  <a:lnTo>
                    <a:pt x="10325" y="5480"/>
                  </a:lnTo>
                  <a:cubicBezTo>
                    <a:pt x="10342" y="5427"/>
                    <a:pt x="10379" y="5404"/>
                    <a:pt x="10419" y="5404"/>
                  </a:cubicBezTo>
                  <a:cubicBezTo>
                    <a:pt x="10451" y="5404"/>
                    <a:pt x="10486" y="5419"/>
                    <a:pt x="10515" y="5448"/>
                  </a:cubicBezTo>
                  <a:cubicBezTo>
                    <a:pt x="11085" y="5765"/>
                    <a:pt x="11148" y="6493"/>
                    <a:pt x="10926" y="7031"/>
                  </a:cubicBezTo>
                  <a:cubicBezTo>
                    <a:pt x="10732" y="7463"/>
                    <a:pt x="10332" y="7688"/>
                    <a:pt x="9897" y="7688"/>
                  </a:cubicBezTo>
                  <a:cubicBezTo>
                    <a:pt x="9693" y="7688"/>
                    <a:pt x="9482" y="7639"/>
                    <a:pt x="9280" y="7538"/>
                  </a:cubicBezTo>
                  <a:cubicBezTo>
                    <a:pt x="8710" y="7348"/>
                    <a:pt x="8361" y="6651"/>
                    <a:pt x="8615" y="6018"/>
                  </a:cubicBezTo>
                  <a:cubicBezTo>
                    <a:pt x="8808" y="5607"/>
                    <a:pt x="9314" y="5234"/>
                    <a:pt x="9796" y="5234"/>
                  </a:cubicBezTo>
                  <a:close/>
                  <a:moveTo>
                    <a:pt x="5923" y="6907"/>
                  </a:moveTo>
                  <a:cubicBezTo>
                    <a:pt x="6029" y="6907"/>
                    <a:pt x="6135" y="6917"/>
                    <a:pt x="6239" y="6936"/>
                  </a:cubicBezTo>
                  <a:cubicBezTo>
                    <a:pt x="6271" y="6936"/>
                    <a:pt x="6271" y="7031"/>
                    <a:pt x="6239" y="7031"/>
                  </a:cubicBezTo>
                  <a:cubicBezTo>
                    <a:pt x="6151" y="7018"/>
                    <a:pt x="6064" y="7012"/>
                    <a:pt x="5978" y="7012"/>
                  </a:cubicBezTo>
                  <a:cubicBezTo>
                    <a:pt x="5227" y="7012"/>
                    <a:pt x="4563" y="7493"/>
                    <a:pt x="4308" y="8203"/>
                  </a:cubicBezTo>
                  <a:cubicBezTo>
                    <a:pt x="4294" y="8259"/>
                    <a:pt x="4255" y="8284"/>
                    <a:pt x="4220" y="8284"/>
                  </a:cubicBezTo>
                  <a:cubicBezTo>
                    <a:pt x="4174" y="8284"/>
                    <a:pt x="4131" y="8242"/>
                    <a:pt x="4149" y="8171"/>
                  </a:cubicBezTo>
                  <a:cubicBezTo>
                    <a:pt x="4399" y="7393"/>
                    <a:pt x="5162" y="6907"/>
                    <a:pt x="5923" y="6907"/>
                  </a:cubicBezTo>
                  <a:close/>
                  <a:moveTo>
                    <a:pt x="7126" y="7855"/>
                  </a:moveTo>
                  <a:cubicBezTo>
                    <a:pt x="8203" y="8013"/>
                    <a:pt x="9026" y="9090"/>
                    <a:pt x="8868" y="10198"/>
                  </a:cubicBezTo>
                  <a:cubicBezTo>
                    <a:pt x="8722" y="11161"/>
                    <a:pt x="7796" y="11990"/>
                    <a:pt x="6784" y="11990"/>
                  </a:cubicBezTo>
                  <a:cubicBezTo>
                    <a:pt x="6698" y="11990"/>
                    <a:pt x="6611" y="11984"/>
                    <a:pt x="6524" y="11972"/>
                  </a:cubicBezTo>
                  <a:cubicBezTo>
                    <a:pt x="5448" y="11845"/>
                    <a:pt x="4593" y="10768"/>
                    <a:pt x="4719" y="9723"/>
                  </a:cubicBezTo>
                  <a:cubicBezTo>
                    <a:pt x="4777" y="8704"/>
                    <a:pt x="5666" y="7899"/>
                    <a:pt x="6670" y="7899"/>
                  </a:cubicBezTo>
                  <a:cubicBezTo>
                    <a:pt x="6758" y="7899"/>
                    <a:pt x="6847" y="7905"/>
                    <a:pt x="6936" y="7918"/>
                  </a:cubicBezTo>
                  <a:cubicBezTo>
                    <a:pt x="6968" y="7886"/>
                    <a:pt x="7031" y="7855"/>
                    <a:pt x="7126" y="7855"/>
                  </a:cubicBezTo>
                  <a:close/>
                  <a:moveTo>
                    <a:pt x="3823" y="12745"/>
                  </a:moveTo>
                  <a:cubicBezTo>
                    <a:pt x="3876" y="12745"/>
                    <a:pt x="3925" y="12760"/>
                    <a:pt x="3959" y="12795"/>
                  </a:cubicBezTo>
                  <a:lnTo>
                    <a:pt x="4023" y="12795"/>
                  </a:lnTo>
                  <a:cubicBezTo>
                    <a:pt x="4624" y="12922"/>
                    <a:pt x="5068" y="13238"/>
                    <a:pt x="5543" y="13587"/>
                  </a:cubicBezTo>
                  <a:cubicBezTo>
                    <a:pt x="6049" y="13967"/>
                    <a:pt x="6398" y="14252"/>
                    <a:pt x="7063" y="14378"/>
                  </a:cubicBezTo>
                  <a:cubicBezTo>
                    <a:pt x="7216" y="14409"/>
                    <a:pt x="7354" y="14423"/>
                    <a:pt x="7481" y="14423"/>
                  </a:cubicBezTo>
                  <a:cubicBezTo>
                    <a:pt x="8144" y="14423"/>
                    <a:pt x="8510" y="14038"/>
                    <a:pt x="9121" y="13587"/>
                  </a:cubicBezTo>
                  <a:cubicBezTo>
                    <a:pt x="9717" y="13172"/>
                    <a:pt x="10335" y="12800"/>
                    <a:pt x="10973" y="12800"/>
                  </a:cubicBezTo>
                  <a:cubicBezTo>
                    <a:pt x="11115" y="12800"/>
                    <a:pt x="11258" y="12818"/>
                    <a:pt x="11401" y="12858"/>
                  </a:cubicBezTo>
                  <a:cubicBezTo>
                    <a:pt x="11401" y="12840"/>
                    <a:pt x="11426" y="12830"/>
                    <a:pt x="11460" y="12830"/>
                  </a:cubicBezTo>
                  <a:cubicBezTo>
                    <a:pt x="11543" y="12830"/>
                    <a:pt x="11686" y="12891"/>
                    <a:pt x="11686" y="13048"/>
                  </a:cubicBezTo>
                  <a:lnTo>
                    <a:pt x="11686" y="13112"/>
                  </a:lnTo>
                  <a:lnTo>
                    <a:pt x="11718" y="13112"/>
                  </a:lnTo>
                  <a:cubicBezTo>
                    <a:pt x="11813" y="13175"/>
                    <a:pt x="11781" y="13302"/>
                    <a:pt x="11718" y="13365"/>
                  </a:cubicBezTo>
                  <a:cubicBezTo>
                    <a:pt x="11813" y="15455"/>
                    <a:pt x="11908" y="17640"/>
                    <a:pt x="11876" y="19762"/>
                  </a:cubicBezTo>
                  <a:cubicBezTo>
                    <a:pt x="11845" y="21282"/>
                    <a:pt x="11781" y="22739"/>
                    <a:pt x="11686" y="24196"/>
                  </a:cubicBezTo>
                  <a:cubicBezTo>
                    <a:pt x="11496" y="26539"/>
                    <a:pt x="10515" y="28408"/>
                    <a:pt x="7981" y="28503"/>
                  </a:cubicBezTo>
                  <a:cubicBezTo>
                    <a:pt x="7828" y="28512"/>
                    <a:pt x="7676" y="28516"/>
                    <a:pt x="7525" y="28516"/>
                  </a:cubicBezTo>
                  <a:cubicBezTo>
                    <a:pt x="5502" y="28516"/>
                    <a:pt x="3805" y="27698"/>
                    <a:pt x="3864" y="25399"/>
                  </a:cubicBezTo>
                  <a:cubicBezTo>
                    <a:pt x="3959" y="21219"/>
                    <a:pt x="4054" y="17229"/>
                    <a:pt x="3516" y="13080"/>
                  </a:cubicBezTo>
                  <a:lnTo>
                    <a:pt x="3516" y="13017"/>
                  </a:lnTo>
                  <a:cubicBezTo>
                    <a:pt x="3516" y="12856"/>
                    <a:pt x="3683" y="12745"/>
                    <a:pt x="3823" y="12745"/>
                  </a:cubicBezTo>
                  <a:close/>
                  <a:moveTo>
                    <a:pt x="7791" y="1"/>
                  </a:moveTo>
                  <a:cubicBezTo>
                    <a:pt x="6841" y="1"/>
                    <a:pt x="5891" y="1"/>
                    <a:pt x="4941" y="96"/>
                  </a:cubicBezTo>
                  <a:cubicBezTo>
                    <a:pt x="4054" y="159"/>
                    <a:pt x="1" y="698"/>
                    <a:pt x="1901" y="2693"/>
                  </a:cubicBezTo>
                  <a:lnTo>
                    <a:pt x="1964" y="2693"/>
                  </a:lnTo>
                  <a:lnTo>
                    <a:pt x="2566" y="2946"/>
                  </a:lnTo>
                  <a:cubicBezTo>
                    <a:pt x="3579" y="3294"/>
                    <a:pt x="4624" y="3579"/>
                    <a:pt x="5701" y="3864"/>
                  </a:cubicBezTo>
                  <a:cubicBezTo>
                    <a:pt x="5859" y="3896"/>
                    <a:pt x="5796" y="4118"/>
                    <a:pt x="5638" y="4118"/>
                  </a:cubicBezTo>
                  <a:cubicBezTo>
                    <a:pt x="4751" y="4086"/>
                    <a:pt x="3864" y="3864"/>
                    <a:pt x="3041" y="3579"/>
                  </a:cubicBezTo>
                  <a:lnTo>
                    <a:pt x="3041" y="3643"/>
                  </a:lnTo>
                  <a:cubicBezTo>
                    <a:pt x="2977" y="6778"/>
                    <a:pt x="2977" y="9913"/>
                    <a:pt x="2977" y="13048"/>
                  </a:cubicBezTo>
                  <a:cubicBezTo>
                    <a:pt x="2977" y="14727"/>
                    <a:pt x="2977" y="16437"/>
                    <a:pt x="3009" y="18115"/>
                  </a:cubicBezTo>
                  <a:cubicBezTo>
                    <a:pt x="3041" y="20586"/>
                    <a:pt x="3072" y="23119"/>
                    <a:pt x="3199" y="25653"/>
                  </a:cubicBezTo>
                  <a:cubicBezTo>
                    <a:pt x="3262" y="27173"/>
                    <a:pt x="3484" y="28629"/>
                    <a:pt x="4973" y="29295"/>
                  </a:cubicBezTo>
                  <a:cubicBezTo>
                    <a:pt x="5761" y="29662"/>
                    <a:pt x="6636" y="29747"/>
                    <a:pt x="7491" y="29747"/>
                  </a:cubicBezTo>
                  <a:cubicBezTo>
                    <a:pt x="7666" y="29747"/>
                    <a:pt x="7840" y="29743"/>
                    <a:pt x="8013" y="29738"/>
                  </a:cubicBezTo>
                  <a:cubicBezTo>
                    <a:pt x="9343" y="29706"/>
                    <a:pt x="10800" y="29548"/>
                    <a:pt x="11560" y="28313"/>
                  </a:cubicBezTo>
                  <a:cubicBezTo>
                    <a:pt x="12161" y="27394"/>
                    <a:pt x="12193" y="26254"/>
                    <a:pt x="12256" y="25178"/>
                  </a:cubicBezTo>
                  <a:cubicBezTo>
                    <a:pt x="12351" y="23372"/>
                    <a:pt x="12351" y="21536"/>
                    <a:pt x="12351" y="19731"/>
                  </a:cubicBezTo>
                  <a:cubicBezTo>
                    <a:pt x="12351" y="19255"/>
                    <a:pt x="12351" y="18780"/>
                    <a:pt x="12383" y="18305"/>
                  </a:cubicBezTo>
                  <a:cubicBezTo>
                    <a:pt x="12415" y="15930"/>
                    <a:pt x="12510" y="13555"/>
                    <a:pt x="12541" y="11212"/>
                  </a:cubicBezTo>
                  <a:cubicBezTo>
                    <a:pt x="12573" y="8805"/>
                    <a:pt x="12478" y="6335"/>
                    <a:pt x="12700" y="3928"/>
                  </a:cubicBezTo>
                  <a:lnTo>
                    <a:pt x="12700" y="3928"/>
                  </a:lnTo>
                  <a:cubicBezTo>
                    <a:pt x="11619" y="4237"/>
                    <a:pt x="10314" y="4334"/>
                    <a:pt x="9223" y="4334"/>
                  </a:cubicBezTo>
                  <a:cubicBezTo>
                    <a:pt x="8525" y="4334"/>
                    <a:pt x="7914" y="4294"/>
                    <a:pt x="7506" y="4244"/>
                  </a:cubicBezTo>
                  <a:cubicBezTo>
                    <a:pt x="7348" y="4244"/>
                    <a:pt x="7348" y="4054"/>
                    <a:pt x="7506" y="4023"/>
                  </a:cubicBezTo>
                  <a:cubicBezTo>
                    <a:pt x="7791" y="3959"/>
                    <a:pt x="8108" y="3959"/>
                    <a:pt x="8520" y="3928"/>
                  </a:cubicBezTo>
                  <a:cubicBezTo>
                    <a:pt x="10800" y="3864"/>
                    <a:pt x="14695" y="3801"/>
                    <a:pt x="14378" y="1173"/>
                  </a:cubicBezTo>
                  <a:cubicBezTo>
                    <a:pt x="14315" y="1173"/>
                    <a:pt x="14315" y="1109"/>
                    <a:pt x="14347" y="1078"/>
                  </a:cubicBezTo>
                  <a:cubicBezTo>
                    <a:pt x="13682" y="476"/>
                    <a:pt x="12225" y="444"/>
                    <a:pt x="11433" y="317"/>
                  </a:cubicBezTo>
                  <a:cubicBezTo>
                    <a:pt x="10198" y="127"/>
                    <a:pt x="9026" y="64"/>
                    <a:pt x="7791" y="1"/>
                  </a:cubicBez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667;p51">
              <a:extLst>
                <a:ext uri="{FF2B5EF4-FFF2-40B4-BE49-F238E27FC236}">
                  <a16:creationId xmlns:a16="http://schemas.microsoft.com/office/drawing/2014/main" id="{497E3590-7B3F-973A-BEA0-57922C7292DF}"/>
                </a:ext>
              </a:extLst>
            </p:cNvPr>
            <p:cNvSpPr/>
            <p:nvPr/>
          </p:nvSpPr>
          <p:spPr>
            <a:xfrm>
              <a:off x="5868883" y="3952054"/>
              <a:ext cx="264315" cy="493137"/>
            </a:xfrm>
            <a:custGeom>
              <a:avLst/>
              <a:gdLst/>
              <a:ahLst/>
              <a:cxnLst/>
              <a:rect l="l" t="t" r="r" b="b"/>
              <a:pathLst>
                <a:path w="8415" h="15700" extrusionOk="0">
                  <a:moveTo>
                    <a:pt x="7551" y="511"/>
                  </a:moveTo>
                  <a:cubicBezTo>
                    <a:pt x="7666" y="511"/>
                    <a:pt x="7785" y="523"/>
                    <a:pt x="7908" y="549"/>
                  </a:cubicBezTo>
                  <a:cubicBezTo>
                    <a:pt x="7908" y="3241"/>
                    <a:pt x="7939" y="5901"/>
                    <a:pt x="7844" y="8593"/>
                  </a:cubicBezTo>
                  <a:cubicBezTo>
                    <a:pt x="7719" y="11451"/>
                    <a:pt x="7967" y="15276"/>
                    <a:pt x="4108" y="15276"/>
                  </a:cubicBezTo>
                  <a:cubicBezTo>
                    <a:pt x="4076" y="15276"/>
                    <a:pt x="4045" y="15275"/>
                    <a:pt x="4012" y="15275"/>
                  </a:cubicBezTo>
                  <a:cubicBezTo>
                    <a:pt x="2112" y="15243"/>
                    <a:pt x="814" y="14483"/>
                    <a:pt x="846" y="12425"/>
                  </a:cubicBezTo>
                  <a:cubicBezTo>
                    <a:pt x="877" y="11063"/>
                    <a:pt x="1036" y="9669"/>
                    <a:pt x="1036" y="8276"/>
                  </a:cubicBezTo>
                  <a:cubicBezTo>
                    <a:pt x="1099" y="5711"/>
                    <a:pt x="877" y="3146"/>
                    <a:pt x="529" y="612"/>
                  </a:cubicBezTo>
                  <a:lnTo>
                    <a:pt x="529" y="612"/>
                  </a:lnTo>
                  <a:cubicBezTo>
                    <a:pt x="1637" y="1119"/>
                    <a:pt x="2587" y="2386"/>
                    <a:pt x="3854" y="2386"/>
                  </a:cubicBezTo>
                  <a:cubicBezTo>
                    <a:pt x="5319" y="2356"/>
                    <a:pt x="6134" y="511"/>
                    <a:pt x="7551" y="511"/>
                  </a:cubicBezTo>
                  <a:close/>
                  <a:moveTo>
                    <a:pt x="259" y="1"/>
                  </a:moveTo>
                  <a:cubicBezTo>
                    <a:pt x="138" y="1"/>
                    <a:pt x="1" y="93"/>
                    <a:pt x="22" y="200"/>
                  </a:cubicBezTo>
                  <a:lnTo>
                    <a:pt x="22" y="232"/>
                  </a:lnTo>
                  <a:cubicBezTo>
                    <a:pt x="561" y="4381"/>
                    <a:pt x="465" y="8403"/>
                    <a:pt x="370" y="12551"/>
                  </a:cubicBezTo>
                  <a:cubicBezTo>
                    <a:pt x="312" y="14880"/>
                    <a:pt x="2009" y="15700"/>
                    <a:pt x="4032" y="15700"/>
                  </a:cubicBezTo>
                  <a:cubicBezTo>
                    <a:pt x="4182" y="15700"/>
                    <a:pt x="4334" y="15695"/>
                    <a:pt x="4487" y="15686"/>
                  </a:cubicBezTo>
                  <a:cubicBezTo>
                    <a:pt x="7021" y="15560"/>
                    <a:pt x="8003" y="13691"/>
                    <a:pt x="8161" y="11379"/>
                  </a:cubicBezTo>
                  <a:cubicBezTo>
                    <a:pt x="8288" y="9891"/>
                    <a:pt x="8319" y="8434"/>
                    <a:pt x="8383" y="6946"/>
                  </a:cubicBezTo>
                  <a:cubicBezTo>
                    <a:pt x="8414" y="4792"/>
                    <a:pt x="8319" y="2607"/>
                    <a:pt x="8224" y="517"/>
                  </a:cubicBezTo>
                  <a:cubicBezTo>
                    <a:pt x="8288" y="485"/>
                    <a:pt x="8319" y="359"/>
                    <a:pt x="8224" y="295"/>
                  </a:cubicBezTo>
                  <a:lnTo>
                    <a:pt x="8161" y="295"/>
                  </a:lnTo>
                  <a:lnTo>
                    <a:pt x="8161" y="200"/>
                  </a:lnTo>
                  <a:cubicBezTo>
                    <a:pt x="8161" y="101"/>
                    <a:pt x="8092" y="54"/>
                    <a:pt x="8017" y="54"/>
                  </a:cubicBezTo>
                  <a:cubicBezTo>
                    <a:pt x="7948" y="54"/>
                    <a:pt x="7875" y="93"/>
                    <a:pt x="7844" y="169"/>
                  </a:cubicBezTo>
                  <a:cubicBezTo>
                    <a:pt x="7686" y="118"/>
                    <a:pt x="7530" y="95"/>
                    <a:pt x="7376" y="95"/>
                  </a:cubicBezTo>
                  <a:cubicBezTo>
                    <a:pt x="6761" y="95"/>
                    <a:pt x="6179" y="460"/>
                    <a:pt x="5596" y="865"/>
                  </a:cubicBezTo>
                  <a:cubicBezTo>
                    <a:pt x="4972" y="1333"/>
                    <a:pt x="4626" y="1715"/>
                    <a:pt x="3997" y="1715"/>
                  </a:cubicBezTo>
                  <a:cubicBezTo>
                    <a:pt x="3859" y="1715"/>
                    <a:pt x="3708" y="1697"/>
                    <a:pt x="3537" y="1657"/>
                  </a:cubicBezTo>
                  <a:cubicBezTo>
                    <a:pt x="2872" y="1562"/>
                    <a:pt x="2492" y="1277"/>
                    <a:pt x="1986" y="865"/>
                  </a:cubicBezTo>
                  <a:cubicBezTo>
                    <a:pt x="1511" y="517"/>
                    <a:pt x="1099" y="200"/>
                    <a:pt x="497" y="74"/>
                  </a:cubicBezTo>
                  <a:lnTo>
                    <a:pt x="402" y="74"/>
                  </a:lnTo>
                  <a:cubicBezTo>
                    <a:pt x="371" y="22"/>
                    <a:pt x="317" y="1"/>
                    <a:pt x="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668;p51">
              <a:extLst>
                <a:ext uri="{FF2B5EF4-FFF2-40B4-BE49-F238E27FC236}">
                  <a16:creationId xmlns:a16="http://schemas.microsoft.com/office/drawing/2014/main" id="{B02694B0-77F1-9374-3180-15DE0B4779E5}"/>
                </a:ext>
              </a:extLst>
            </p:cNvPr>
            <p:cNvSpPr/>
            <p:nvPr/>
          </p:nvSpPr>
          <p:spPr>
            <a:xfrm>
              <a:off x="5889896" y="3768431"/>
              <a:ext cx="69228" cy="43252"/>
            </a:xfrm>
            <a:custGeom>
              <a:avLst/>
              <a:gdLst/>
              <a:ahLst/>
              <a:cxnLst/>
              <a:rect l="l" t="t" r="r" b="b"/>
              <a:pathLst>
                <a:path w="2204" h="1377" extrusionOk="0">
                  <a:moveTo>
                    <a:pt x="1792" y="0"/>
                  </a:moveTo>
                  <a:cubicBezTo>
                    <a:pt x="1031" y="0"/>
                    <a:pt x="268" y="486"/>
                    <a:pt x="18" y="1264"/>
                  </a:cubicBezTo>
                  <a:cubicBezTo>
                    <a:pt x="0" y="1335"/>
                    <a:pt x="43" y="1377"/>
                    <a:pt x="89" y="1377"/>
                  </a:cubicBezTo>
                  <a:cubicBezTo>
                    <a:pt x="124" y="1377"/>
                    <a:pt x="163" y="1352"/>
                    <a:pt x="177" y="1296"/>
                  </a:cubicBezTo>
                  <a:cubicBezTo>
                    <a:pt x="461" y="586"/>
                    <a:pt x="1102" y="105"/>
                    <a:pt x="1848" y="105"/>
                  </a:cubicBezTo>
                  <a:cubicBezTo>
                    <a:pt x="1933" y="105"/>
                    <a:pt x="2020" y="111"/>
                    <a:pt x="2108" y="124"/>
                  </a:cubicBezTo>
                  <a:cubicBezTo>
                    <a:pt x="2172" y="124"/>
                    <a:pt x="2203" y="29"/>
                    <a:pt x="2108" y="29"/>
                  </a:cubicBezTo>
                  <a:cubicBezTo>
                    <a:pt x="2004" y="10"/>
                    <a:pt x="1898" y="0"/>
                    <a:pt x="17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669;p51">
              <a:extLst>
                <a:ext uri="{FF2B5EF4-FFF2-40B4-BE49-F238E27FC236}">
                  <a16:creationId xmlns:a16="http://schemas.microsoft.com/office/drawing/2014/main" id="{93C76E40-98E8-42B8-87B2-50E3061AC1E2}"/>
                </a:ext>
              </a:extLst>
            </p:cNvPr>
            <p:cNvSpPr/>
            <p:nvPr/>
          </p:nvSpPr>
          <p:spPr>
            <a:xfrm>
              <a:off x="5886472" y="3968261"/>
              <a:ext cx="233628" cy="462638"/>
            </a:xfrm>
            <a:custGeom>
              <a:avLst/>
              <a:gdLst/>
              <a:ahLst/>
              <a:cxnLst/>
              <a:rect l="l" t="t" r="r" b="b"/>
              <a:pathLst>
                <a:path w="7438" h="14729" extrusionOk="0">
                  <a:moveTo>
                    <a:pt x="5416" y="12001"/>
                  </a:moveTo>
                  <a:cubicBezTo>
                    <a:pt x="5458" y="12001"/>
                    <a:pt x="5499" y="12028"/>
                    <a:pt x="5479" y="12067"/>
                  </a:cubicBezTo>
                  <a:cubicBezTo>
                    <a:pt x="5226" y="12764"/>
                    <a:pt x="4719" y="13302"/>
                    <a:pt x="4181" y="13714"/>
                  </a:cubicBezTo>
                  <a:cubicBezTo>
                    <a:pt x="4163" y="13722"/>
                    <a:pt x="4146" y="13726"/>
                    <a:pt x="4129" y="13726"/>
                  </a:cubicBezTo>
                  <a:cubicBezTo>
                    <a:pt x="4024" y="13726"/>
                    <a:pt x="3945" y="13574"/>
                    <a:pt x="4054" y="13492"/>
                  </a:cubicBezTo>
                  <a:cubicBezTo>
                    <a:pt x="4656" y="13144"/>
                    <a:pt x="5068" y="12637"/>
                    <a:pt x="5353" y="12035"/>
                  </a:cubicBezTo>
                  <a:cubicBezTo>
                    <a:pt x="5365" y="12011"/>
                    <a:pt x="5391" y="12001"/>
                    <a:pt x="5416" y="12001"/>
                  </a:cubicBezTo>
                  <a:close/>
                  <a:moveTo>
                    <a:pt x="7054" y="1"/>
                  </a:moveTo>
                  <a:cubicBezTo>
                    <a:pt x="5642" y="1"/>
                    <a:pt x="4799" y="1840"/>
                    <a:pt x="3326" y="1870"/>
                  </a:cubicBezTo>
                  <a:cubicBezTo>
                    <a:pt x="2027" y="1870"/>
                    <a:pt x="1109" y="603"/>
                    <a:pt x="1" y="96"/>
                  </a:cubicBezTo>
                  <a:lnTo>
                    <a:pt x="1" y="96"/>
                  </a:lnTo>
                  <a:cubicBezTo>
                    <a:pt x="349" y="2630"/>
                    <a:pt x="539" y="5195"/>
                    <a:pt x="539" y="7760"/>
                  </a:cubicBezTo>
                  <a:cubicBezTo>
                    <a:pt x="476" y="9153"/>
                    <a:pt x="317" y="10547"/>
                    <a:pt x="381" y="11877"/>
                  </a:cubicBezTo>
                  <a:cubicBezTo>
                    <a:pt x="317" y="13967"/>
                    <a:pt x="1647" y="14695"/>
                    <a:pt x="3547" y="14727"/>
                  </a:cubicBezTo>
                  <a:cubicBezTo>
                    <a:pt x="3594" y="14728"/>
                    <a:pt x="3640" y="14729"/>
                    <a:pt x="3686" y="14729"/>
                  </a:cubicBezTo>
                  <a:cubicBezTo>
                    <a:pt x="7437" y="14729"/>
                    <a:pt x="7223" y="10893"/>
                    <a:pt x="7348" y="8077"/>
                  </a:cubicBezTo>
                  <a:cubicBezTo>
                    <a:pt x="7411" y="5416"/>
                    <a:pt x="7379" y="2725"/>
                    <a:pt x="7379" y="33"/>
                  </a:cubicBezTo>
                  <a:cubicBezTo>
                    <a:pt x="7267" y="11"/>
                    <a:pt x="7159" y="1"/>
                    <a:pt x="705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1670;p51">
              <a:extLst>
                <a:ext uri="{FF2B5EF4-FFF2-40B4-BE49-F238E27FC236}">
                  <a16:creationId xmlns:a16="http://schemas.microsoft.com/office/drawing/2014/main" id="{0A0BE528-AC65-CF85-503D-77738F3EE1B0}"/>
                </a:ext>
              </a:extLst>
            </p:cNvPr>
            <p:cNvSpPr/>
            <p:nvPr/>
          </p:nvSpPr>
          <p:spPr>
            <a:xfrm>
              <a:off x="5903371" y="3798176"/>
              <a:ext cx="139303" cy="129943"/>
            </a:xfrm>
            <a:custGeom>
              <a:avLst/>
              <a:gdLst/>
              <a:ahLst/>
              <a:cxnLst/>
              <a:rect l="l" t="t" r="r" b="b"/>
              <a:pathLst>
                <a:path w="4435" h="4137" extrusionOk="0">
                  <a:moveTo>
                    <a:pt x="2313" y="349"/>
                  </a:moveTo>
                  <a:cubicBezTo>
                    <a:pt x="2313" y="381"/>
                    <a:pt x="2376" y="444"/>
                    <a:pt x="2439" y="444"/>
                  </a:cubicBezTo>
                  <a:cubicBezTo>
                    <a:pt x="3263" y="634"/>
                    <a:pt x="4023" y="1457"/>
                    <a:pt x="3801" y="2408"/>
                  </a:cubicBezTo>
                  <a:cubicBezTo>
                    <a:pt x="3604" y="3113"/>
                    <a:pt x="2903" y="3668"/>
                    <a:pt x="2147" y="3668"/>
                  </a:cubicBezTo>
                  <a:cubicBezTo>
                    <a:pt x="2055" y="3668"/>
                    <a:pt x="1962" y="3660"/>
                    <a:pt x="1869" y="3643"/>
                  </a:cubicBezTo>
                  <a:cubicBezTo>
                    <a:pt x="1046" y="3484"/>
                    <a:pt x="476" y="2534"/>
                    <a:pt x="666" y="1711"/>
                  </a:cubicBezTo>
                  <a:cubicBezTo>
                    <a:pt x="888" y="919"/>
                    <a:pt x="1584" y="476"/>
                    <a:pt x="2313" y="349"/>
                  </a:cubicBezTo>
                  <a:close/>
                  <a:moveTo>
                    <a:pt x="2534" y="1"/>
                  </a:moveTo>
                  <a:cubicBezTo>
                    <a:pt x="2439" y="1"/>
                    <a:pt x="2376" y="32"/>
                    <a:pt x="2313" y="64"/>
                  </a:cubicBezTo>
                  <a:cubicBezTo>
                    <a:pt x="2229" y="51"/>
                    <a:pt x="2144" y="45"/>
                    <a:pt x="2061" y="45"/>
                  </a:cubicBezTo>
                  <a:cubicBezTo>
                    <a:pt x="1105" y="45"/>
                    <a:pt x="212" y="850"/>
                    <a:pt x="96" y="1869"/>
                  </a:cubicBezTo>
                  <a:cubicBezTo>
                    <a:pt x="1" y="2914"/>
                    <a:pt x="856" y="3991"/>
                    <a:pt x="1933" y="4118"/>
                  </a:cubicBezTo>
                  <a:cubicBezTo>
                    <a:pt x="2020" y="4130"/>
                    <a:pt x="2106" y="4136"/>
                    <a:pt x="2192" y="4136"/>
                  </a:cubicBezTo>
                  <a:cubicBezTo>
                    <a:pt x="3204" y="4136"/>
                    <a:pt x="4130" y="3307"/>
                    <a:pt x="4276" y="2344"/>
                  </a:cubicBezTo>
                  <a:cubicBezTo>
                    <a:pt x="4435" y="1236"/>
                    <a:pt x="3579" y="159"/>
                    <a:pt x="253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671;p51">
              <a:extLst>
                <a:ext uri="{FF2B5EF4-FFF2-40B4-BE49-F238E27FC236}">
                  <a16:creationId xmlns:a16="http://schemas.microsoft.com/office/drawing/2014/main" id="{D12CDD2E-7030-BBA0-9F64-05254F06D773}"/>
                </a:ext>
              </a:extLst>
            </p:cNvPr>
            <p:cNvSpPr/>
            <p:nvPr/>
          </p:nvSpPr>
          <p:spPr>
            <a:xfrm>
              <a:off x="5926583" y="3404860"/>
              <a:ext cx="44477" cy="41304"/>
            </a:xfrm>
            <a:custGeom>
              <a:avLst/>
              <a:gdLst/>
              <a:ahLst/>
              <a:cxnLst/>
              <a:rect l="l" t="t" r="r" b="b"/>
              <a:pathLst>
                <a:path w="1416" h="1315" extrusionOk="0">
                  <a:moveTo>
                    <a:pt x="1319" y="1"/>
                  </a:moveTo>
                  <a:cubicBezTo>
                    <a:pt x="1279" y="1"/>
                    <a:pt x="1240" y="17"/>
                    <a:pt x="1225" y="45"/>
                  </a:cubicBezTo>
                  <a:cubicBezTo>
                    <a:pt x="1099" y="647"/>
                    <a:pt x="687" y="995"/>
                    <a:pt x="149" y="1090"/>
                  </a:cubicBezTo>
                  <a:cubicBezTo>
                    <a:pt x="1" y="1120"/>
                    <a:pt x="46" y="1315"/>
                    <a:pt x="156" y="1315"/>
                  </a:cubicBezTo>
                  <a:cubicBezTo>
                    <a:pt x="164" y="1315"/>
                    <a:pt x="172" y="1314"/>
                    <a:pt x="180" y="1312"/>
                  </a:cubicBezTo>
                  <a:cubicBezTo>
                    <a:pt x="814" y="1280"/>
                    <a:pt x="1352" y="710"/>
                    <a:pt x="1415" y="77"/>
                  </a:cubicBezTo>
                  <a:cubicBezTo>
                    <a:pt x="1415" y="24"/>
                    <a:pt x="1367" y="1"/>
                    <a:pt x="131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672;p51">
              <a:extLst>
                <a:ext uri="{FF2B5EF4-FFF2-40B4-BE49-F238E27FC236}">
                  <a16:creationId xmlns:a16="http://schemas.microsoft.com/office/drawing/2014/main" id="{0B788372-7EF4-2F2B-5426-8AB9EFEAAA99}"/>
                </a:ext>
              </a:extLst>
            </p:cNvPr>
            <p:cNvSpPr/>
            <p:nvPr/>
          </p:nvSpPr>
          <p:spPr>
            <a:xfrm>
              <a:off x="5937200" y="3830026"/>
              <a:ext cx="43409" cy="37441"/>
            </a:xfrm>
            <a:custGeom>
              <a:avLst/>
              <a:gdLst/>
              <a:ahLst/>
              <a:cxnLst/>
              <a:rect l="l" t="t" r="r" b="b"/>
              <a:pathLst>
                <a:path w="1382" h="1192" extrusionOk="0">
                  <a:moveTo>
                    <a:pt x="966" y="0"/>
                  </a:moveTo>
                  <a:cubicBezTo>
                    <a:pt x="778" y="0"/>
                    <a:pt x="581" y="85"/>
                    <a:pt x="412" y="253"/>
                  </a:cubicBezTo>
                  <a:cubicBezTo>
                    <a:pt x="222" y="443"/>
                    <a:pt x="1" y="792"/>
                    <a:pt x="127" y="1077"/>
                  </a:cubicBezTo>
                  <a:cubicBezTo>
                    <a:pt x="173" y="1152"/>
                    <a:pt x="247" y="1192"/>
                    <a:pt x="312" y="1192"/>
                  </a:cubicBezTo>
                  <a:cubicBezTo>
                    <a:pt x="383" y="1192"/>
                    <a:pt x="444" y="1144"/>
                    <a:pt x="444" y="1045"/>
                  </a:cubicBezTo>
                  <a:cubicBezTo>
                    <a:pt x="444" y="792"/>
                    <a:pt x="444" y="633"/>
                    <a:pt x="602" y="443"/>
                  </a:cubicBezTo>
                  <a:cubicBezTo>
                    <a:pt x="723" y="323"/>
                    <a:pt x="880" y="221"/>
                    <a:pt x="1046" y="221"/>
                  </a:cubicBezTo>
                  <a:cubicBezTo>
                    <a:pt x="1098" y="221"/>
                    <a:pt x="1151" y="231"/>
                    <a:pt x="1204" y="253"/>
                  </a:cubicBezTo>
                  <a:cubicBezTo>
                    <a:pt x="1216" y="256"/>
                    <a:pt x="1228" y="257"/>
                    <a:pt x="1238" y="257"/>
                  </a:cubicBezTo>
                  <a:cubicBezTo>
                    <a:pt x="1366" y="257"/>
                    <a:pt x="1382" y="93"/>
                    <a:pt x="1236" y="63"/>
                  </a:cubicBezTo>
                  <a:cubicBezTo>
                    <a:pt x="1151" y="21"/>
                    <a:pt x="1060" y="0"/>
                    <a:pt x="96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673;p51">
              <a:extLst>
                <a:ext uri="{FF2B5EF4-FFF2-40B4-BE49-F238E27FC236}">
                  <a16:creationId xmlns:a16="http://schemas.microsoft.com/office/drawing/2014/main" id="{1B3208D2-D9B8-0B35-4FF8-72434C68CCAE}"/>
                </a:ext>
              </a:extLst>
            </p:cNvPr>
            <p:cNvSpPr/>
            <p:nvPr/>
          </p:nvSpPr>
          <p:spPr>
            <a:xfrm>
              <a:off x="6010573" y="4345181"/>
              <a:ext cx="48623" cy="52675"/>
            </a:xfrm>
            <a:custGeom>
              <a:avLst/>
              <a:gdLst/>
              <a:ahLst/>
              <a:cxnLst/>
              <a:rect l="l" t="t" r="r" b="b"/>
              <a:pathLst>
                <a:path w="1548" h="1677" extrusionOk="0">
                  <a:moveTo>
                    <a:pt x="1465" y="1"/>
                  </a:moveTo>
                  <a:cubicBezTo>
                    <a:pt x="1440" y="1"/>
                    <a:pt x="1414" y="11"/>
                    <a:pt x="1402" y="35"/>
                  </a:cubicBezTo>
                  <a:cubicBezTo>
                    <a:pt x="1085" y="637"/>
                    <a:pt x="705" y="1144"/>
                    <a:pt x="103" y="1460"/>
                  </a:cubicBezTo>
                  <a:cubicBezTo>
                    <a:pt x="1" y="1537"/>
                    <a:pt x="64" y="1676"/>
                    <a:pt x="159" y="1676"/>
                  </a:cubicBezTo>
                  <a:cubicBezTo>
                    <a:pt x="181" y="1676"/>
                    <a:pt x="206" y="1668"/>
                    <a:pt x="230" y="1650"/>
                  </a:cubicBezTo>
                  <a:cubicBezTo>
                    <a:pt x="800" y="1302"/>
                    <a:pt x="1275" y="764"/>
                    <a:pt x="1528" y="67"/>
                  </a:cubicBezTo>
                  <a:cubicBezTo>
                    <a:pt x="1548" y="28"/>
                    <a:pt x="1507" y="1"/>
                    <a:pt x="146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674;p51">
              <a:extLst>
                <a:ext uri="{FF2B5EF4-FFF2-40B4-BE49-F238E27FC236}">
                  <a16:creationId xmlns:a16="http://schemas.microsoft.com/office/drawing/2014/main" id="{A971EFA1-6FC6-42EF-304C-481C45A702A5}"/>
                </a:ext>
              </a:extLst>
            </p:cNvPr>
            <p:cNvSpPr/>
            <p:nvPr/>
          </p:nvSpPr>
          <p:spPr>
            <a:xfrm>
              <a:off x="6021755" y="3716698"/>
              <a:ext cx="88576" cy="76452"/>
            </a:xfrm>
            <a:custGeom>
              <a:avLst/>
              <a:gdLst/>
              <a:ahLst/>
              <a:cxnLst/>
              <a:rect l="l" t="t" r="r" b="b"/>
              <a:pathLst>
                <a:path w="2820" h="2434" extrusionOk="0">
                  <a:moveTo>
                    <a:pt x="1463" y="1"/>
                  </a:moveTo>
                  <a:cubicBezTo>
                    <a:pt x="973" y="1"/>
                    <a:pt x="476" y="352"/>
                    <a:pt x="286" y="758"/>
                  </a:cubicBezTo>
                  <a:cubicBezTo>
                    <a:pt x="0" y="1391"/>
                    <a:pt x="381" y="2088"/>
                    <a:pt x="982" y="2310"/>
                  </a:cubicBezTo>
                  <a:cubicBezTo>
                    <a:pt x="1150" y="2394"/>
                    <a:pt x="1332" y="2434"/>
                    <a:pt x="1513" y="2434"/>
                  </a:cubicBezTo>
                  <a:cubicBezTo>
                    <a:pt x="1946" y="2434"/>
                    <a:pt x="2374" y="2205"/>
                    <a:pt x="2597" y="1803"/>
                  </a:cubicBezTo>
                  <a:cubicBezTo>
                    <a:pt x="2819" y="1233"/>
                    <a:pt x="2756" y="536"/>
                    <a:pt x="2186" y="220"/>
                  </a:cubicBezTo>
                  <a:cubicBezTo>
                    <a:pt x="2166" y="200"/>
                    <a:pt x="2143" y="192"/>
                    <a:pt x="2120" y="192"/>
                  </a:cubicBezTo>
                  <a:cubicBezTo>
                    <a:pt x="2069" y="192"/>
                    <a:pt x="2017" y="229"/>
                    <a:pt x="1996" y="251"/>
                  </a:cubicBezTo>
                  <a:cubicBezTo>
                    <a:pt x="1964" y="283"/>
                    <a:pt x="1964" y="378"/>
                    <a:pt x="1996" y="441"/>
                  </a:cubicBezTo>
                  <a:cubicBezTo>
                    <a:pt x="2565" y="1038"/>
                    <a:pt x="2275" y="2123"/>
                    <a:pt x="1523" y="2123"/>
                  </a:cubicBezTo>
                  <a:cubicBezTo>
                    <a:pt x="1397" y="2123"/>
                    <a:pt x="1259" y="2093"/>
                    <a:pt x="1109" y="2025"/>
                  </a:cubicBezTo>
                  <a:cubicBezTo>
                    <a:pt x="697" y="1835"/>
                    <a:pt x="444" y="1328"/>
                    <a:pt x="697" y="853"/>
                  </a:cubicBezTo>
                  <a:cubicBezTo>
                    <a:pt x="884" y="480"/>
                    <a:pt x="1250" y="331"/>
                    <a:pt x="1644" y="331"/>
                  </a:cubicBezTo>
                  <a:cubicBezTo>
                    <a:pt x="1719" y="331"/>
                    <a:pt x="1794" y="336"/>
                    <a:pt x="1869" y="346"/>
                  </a:cubicBezTo>
                  <a:cubicBezTo>
                    <a:pt x="1901" y="346"/>
                    <a:pt x="1964" y="283"/>
                    <a:pt x="1964" y="251"/>
                  </a:cubicBezTo>
                  <a:cubicBezTo>
                    <a:pt x="1964" y="220"/>
                    <a:pt x="1964" y="188"/>
                    <a:pt x="1932" y="124"/>
                  </a:cubicBezTo>
                  <a:cubicBezTo>
                    <a:pt x="1784" y="39"/>
                    <a:pt x="1624" y="1"/>
                    <a:pt x="146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675;p51">
              <a:extLst>
                <a:ext uri="{FF2B5EF4-FFF2-40B4-BE49-F238E27FC236}">
                  <a16:creationId xmlns:a16="http://schemas.microsoft.com/office/drawing/2014/main" id="{4DA7D9C2-A98D-8007-EDDB-D48750F30249}"/>
                </a:ext>
              </a:extLst>
            </p:cNvPr>
            <p:cNvSpPr/>
            <p:nvPr/>
          </p:nvSpPr>
          <p:spPr>
            <a:xfrm>
              <a:off x="6048988" y="3575259"/>
              <a:ext cx="59333" cy="18029"/>
            </a:xfrm>
            <a:custGeom>
              <a:avLst/>
              <a:gdLst/>
              <a:ahLst/>
              <a:cxnLst/>
              <a:rect l="l" t="t" r="r" b="b"/>
              <a:pathLst>
                <a:path w="1889" h="574" extrusionOk="0">
                  <a:moveTo>
                    <a:pt x="188" y="0"/>
                  </a:moveTo>
                  <a:cubicBezTo>
                    <a:pt x="98" y="0"/>
                    <a:pt x="1" y="169"/>
                    <a:pt x="147" y="257"/>
                  </a:cubicBezTo>
                  <a:cubicBezTo>
                    <a:pt x="654" y="479"/>
                    <a:pt x="1192" y="574"/>
                    <a:pt x="1762" y="574"/>
                  </a:cubicBezTo>
                  <a:cubicBezTo>
                    <a:pt x="1889" y="574"/>
                    <a:pt x="1889" y="352"/>
                    <a:pt x="1762" y="352"/>
                  </a:cubicBezTo>
                  <a:cubicBezTo>
                    <a:pt x="1160" y="321"/>
                    <a:pt x="685" y="194"/>
                    <a:pt x="210" y="4"/>
                  </a:cubicBezTo>
                  <a:cubicBezTo>
                    <a:pt x="203" y="1"/>
                    <a:pt x="196" y="0"/>
                    <a:pt x="18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676;p51">
              <a:extLst>
                <a:ext uri="{FF2B5EF4-FFF2-40B4-BE49-F238E27FC236}">
                  <a16:creationId xmlns:a16="http://schemas.microsoft.com/office/drawing/2014/main" id="{2F86891A-27C6-B2D3-F9D2-5321A7F73BAB}"/>
                </a:ext>
              </a:extLst>
            </p:cNvPr>
            <p:cNvSpPr/>
            <p:nvPr/>
          </p:nvSpPr>
          <p:spPr>
            <a:xfrm>
              <a:off x="6050590" y="3389720"/>
              <a:ext cx="94544" cy="80944"/>
            </a:xfrm>
            <a:custGeom>
              <a:avLst/>
              <a:gdLst/>
              <a:ahLst/>
              <a:cxnLst/>
              <a:rect l="l" t="t" r="r" b="b"/>
              <a:pathLst>
                <a:path w="3010" h="2577" extrusionOk="0">
                  <a:moveTo>
                    <a:pt x="1677" y="218"/>
                  </a:moveTo>
                  <a:cubicBezTo>
                    <a:pt x="1752" y="218"/>
                    <a:pt x="1827" y="226"/>
                    <a:pt x="1901" y="242"/>
                  </a:cubicBezTo>
                  <a:cubicBezTo>
                    <a:pt x="1901" y="242"/>
                    <a:pt x="1901" y="305"/>
                    <a:pt x="1933" y="305"/>
                  </a:cubicBezTo>
                  <a:cubicBezTo>
                    <a:pt x="2863" y="800"/>
                    <a:pt x="2646" y="2307"/>
                    <a:pt x="1625" y="2307"/>
                  </a:cubicBezTo>
                  <a:cubicBezTo>
                    <a:pt x="1533" y="2307"/>
                    <a:pt x="1435" y="2295"/>
                    <a:pt x="1331" y="2269"/>
                  </a:cubicBezTo>
                  <a:cubicBezTo>
                    <a:pt x="793" y="2142"/>
                    <a:pt x="349" y="1636"/>
                    <a:pt x="539" y="1097"/>
                  </a:cubicBezTo>
                  <a:cubicBezTo>
                    <a:pt x="677" y="574"/>
                    <a:pt x="1175" y="218"/>
                    <a:pt x="1677" y="218"/>
                  </a:cubicBezTo>
                  <a:close/>
                  <a:moveTo>
                    <a:pt x="1562" y="0"/>
                  </a:moveTo>
                  <a:cubicBezTo>
                    <a:pt x="1015" y="0"/>
                    <a:pt x="493" y="327"/>
                    <a:pt x="286" y="844"/>
                  </a:cubicBezTo>
                  <a:cubicBezTo>
                    <a:pt x="1" y="1572"/>
                    <a:pt x="476" y="2269"/>
                    <a:pt x="1141" y="2491"/>
                  </a:cubicBezTo>
                  <a:cubicBezTo>
                    <a:pt x="1301" y="2549"/>
                    <a:pt x="1466" y="2577"/>
                    <a:pt x="1627" y="2577"/>
                  </a:cubicBezTo>
                  <a:cubicBezTo>
                    <a:pt x="2169" y="2577"/>
                    <a:pt x="2673" y="2260"/>
                    <a:pt x="2819" y="1699"/>
                  </a:cubicBezTo>
                  <a:cubicBezTo>
                    <a:pt x="3009" y="1034"/>
                    <a:pt x="2724" y="274"/>
                    <a:pt x="2059" y="20"/>
                  </a:cubicBezTo>
                  <a:cubicBezTo>
                    <a:pt x="2028" y="20"/>
                    <a:pt x="1996" y="20"/>
                    <a:pt x="1933" y="52"/>
                  </a:cubicBezTo>
                  <a:cubicBezTo>
                    <a:pt x="1810" y="17"/>
                    <a:pt x="1685" y="0"/>
                    <a:pt x="156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0104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circle(in)">
                                      <p:cBhvr>
                                        <p:cTn id="7" dur="20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2"/>
          <p:cNvSpPr txBox="1">
            <a:spLocks noGrp="1"/>
          </p:cNvSpPr>
          <p:nvPr>
            <p:ph type="subTitle" idx="1"/>
          </p:nvPr>
        </p:nvSpPr>
        <p:spPr>
          <a:xfrm>
            <a:off x="107936" y="571499"/>
            <a:ext cx="5157426" cy="426482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sz="1400" dirty="0">
                <a:solidFill>
                  <a:schemeClr val="bg1"/>
                </a:solidFill>
              </a:rPr>
              <a:t>L'eroina è un derivato della morfina, l'alcaloide principale dell'oppio insieme a tebaina e codeina, conosciuta anche come diacetilmorfina o </a:t>
            </a:r>
            <a:r>
              <a:rPr lang="it-IT" sz="1400" dirty="0" err="1">
                <a:solidFill>
                  <a:schemeClr val="bg1"/>
                </a:solidFill>
              </a:rPr>
              <a:t>diamorfina</a:t>
            </a:r>
            <a:r>
              <a:rPr lang="it-IT" sz="1400" dirty="0">
                <a:solidFill>
                  <a:schemeClr val="bg1"/>
                </a:solidFill>
              </a:rPr>
              <a:t>. Questa sostanza semisintetica si ottiene dalla reazione della morfina con l'anidride acetica. Può presentarsi come un cristallo bianco o come una sostanza marrone scura e appiccicosa.</a:t>
            </a:r>
          </a:p>
          <a:p>
            <a:pPr marL="0" lvl="0" indent="0" algn="just" rtl="0">
              <a:spcBef>
                <a:spcPts val="0"/>
              </a:spcBef>
              <a:spcAft>
                <a:spcPts val="0"/>
              </a:spcAft>
              <a:buNone/>
            </a:pPr>
            <a:r>
              <a:rPr lang="it-IT" sz="1400" dirty="0">
                <a:solidFill>
                  <a:schemeClr val="bg1"/>
                </a:solidFill>
              </a:rPr>
              <a:t>L'eroina fu sintetizzata per la prima volta nel 1874 da C.R. Wright attraverso l'acetilazione della morfina, ma fu considerata non utile e abbandonata. Nel 1897, Felix Hoffmann, un chimico che lavorava per la casa farmaceutica Bayer, riscoprì la molecola nell'ambito dello stesso progetto che portò alla scoperta dell'aspirina. La diacetilmorfina, nome tecnico dell'eroina, inizialmente sviluppata come farmaco per la tosse, dimostrò rapidamente efficacia nel calmare il respiro grazie alle sue proprietà sedative sul sistema respiratorio. Commercializzata con il nome di eroina, la sostanza trovò impiego in vari settori, diventando presto disponibile nelle farmacie.</a:t>
            </a:r>
            <a:endParaRPr sz="1400" dirty="0">
              <a:solidFill>
                <a:schemeClr val="bg1"/>
              </a:solidFill>
            </a:endParaRPr>
          </a:p>
        </p:txBody>
      </p:sp>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6146" name="Picture 2" descr="Eroina: origine, effetti a breve e a lungo termine e i rischi per chi ne fa  uso">
            <a:extLst>
              <a:ext uri="{FF2B5EF4-FFF2-40B4-BE49-F238E27FC236}">
                <a16:creationId xmlns:a16="http://schemas.microsoft.com/office/drawing/2014/main" id="{A8B8FEA2-AA5A-3C1E-FB9A-E33987719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851" y="1468960"/>
            <a:ext cx="3821906" cy="246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362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33"/>
          <p:cNvSpPr txBox="1">
            <a:spLocks noGrp="1"/>
          </p:cNvSpPr>
          <p:nvPr>
            <p:ph type="subTitle" idx="1"/>
          </p:nvPr>
        </p:nvSpPr>
        <p:spPr>
          <a:xfrm>
            <a:off x="4355409" y="701765"/>
            <a:ext cx="4845741" cy="3739969"/>
          </a:xfrm>
          <a:prstGeom prst="rect">
            <a:avLst/>
          </a:prstGeom>
        </p:spPr>
        <p:txBody>
          <a:bodyPr spcFirstLastPara="1" wrap="square" lIns="91425" tIns="91425" rIns="91425" bIns="91425" anchor="ctr" anchorCtr="0">
            <a:noAutofit/>
          </a:bodyPr>
          <a:lstStyle/>
          <a:p>
            <a:pPr marL="228600" lvl="0" indent="0" algn="just" rtl="0">
              <a:spcBef>
                <a:spcPts val="1000"/>
              </a:spcBef>
              <a:spcAft>
                <a:spcPts val="0"/>
              </a:spcAft>
              <a:buClr>
                <a:srgbClr val="000000"/>
              </a:buClr>
              <a:buSzPts val="1800"/>
              <a:buFont typeface="Arial"/>
              <a:buNone/>
            </a:pPr>
            <a:endParaRPr lang="it-IT" sz="1400" dirty="0"/>
          </a:p>
          <a:p>
            <a:pPr marL="228600" lvl="0" indent="0" algn="just" rtl="0">
              <a:spcBef>
                <a:spcPts val="1000"/>
              </a:spcBef>
              <a:spcAft>
                <a:spcPts val="0"/>
              </a:spcAft>
              <a:buClr>
                <a:srgbClr val="000000"/>
              </a:buClr>
              <a:buSzPts val="1800"/>
              <a:buFont typeface="Arial"/>
              <a:buNone/>
            </a:pPr>
            <a:r>
              <a:rPr lang="it-IT" sz="1400" dirty="0">
                <a:solidFill>
                  <a:schemeClr val="bg1"/>
                </a:solidFill>
              </a:rPr>
              <a:t>Tale sostanza è stata successivamente proibita a causa della dipendenza che genera. La dipendenza da eroina è simile a quella della morfina ma si sviluppa più rapidamente e con dosi più basse, aumentando il rischio di overdose, poiché anche le dosi letali sono inferiori rispetto alla morfina. È commercializzata in diversi paesi con nomi come </a:t>
            </a:r>
            <a:r>
              <a:rPr lang="it-IT" sz="1400" dirty="0" err="1">
                <a:solidFill>
                  <a:schemeClr val="bg1"/>
                </a:solidFill>
              </a:rPr>
              <a:t>diamorfina</a:t>
            </a:r>
            <a:r>
              <a:rPr lang="it-IT" sz="1400" dirty="0">
                <a:solidFill>
                  <a:schemeClr val="bg1"/>
                </a:solidFill>
              </a:rPr>
              <a:t> e </a:t>
            </a:r>
            <a:r>
              <a:rPr lang="it-IT" sz="1400" dirty="0" err="1">
                <a:solidFill>
                  <a:schemeClr val="bg1"/>
                </a:solidFill>
              </a:rPr>
              <a:t>Diaphin</a:t>
            </a:r>
            <a:r>
              <a:rPr lang="it-IT" sz="1400" dirty="0">
                <a:solidFill>
                  <a:schemeClr val="bg1"/>
                </a:solidFill>
              </a:rPr>
              <a:t> per il trattamento del dolore o come terapia di sostituzione da stupefacenti, ma è anche utilizzata per scopi ricreativi in alcuni paesi europei. Si stima che l'Afghanistan produca oltre il 90% del papavero da oppio utilizzato per la produzione mondiale di eroina. G</a:t>
            </a:r>
            <a:r>
              <a:rPr lang="it-IT" sz="1400" dirty="0"/>
              <a:t>ià nel 1925, l'Italia classificò l'eroina come sostanza illegale a causa dei suoi effetti dannosi.</a:t>
            </a:r>
            <a:endParaRPr sz="1400" dirty="0"/>
          </a:p>
        </p:txBody>
      </p:sp>
      <p:pic>
        <p:nvPicPr>
          <p:cNvPr id="7170" name="Picture 2" descr="Dipendenza da eroina - IPSICO, Firenze">
            <a:extLst>
              <a:ext uri="{FF2B5EF4-FFF2-40B4-BE49-F238E27FC236}">
                <a16:creationId xmlns:a16="http://schemas.microsoft.com/office/drawing/2014/main" id="{C72BBB31-2A78-FB16-3EBF-8AC729E26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2" y="561974"/>
            <a:ext cx="4163652" cy="21026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roina : Avvelenamenti - Medicina generale | Pazienti.it">
            <a:extLst>
              <a:ext uri="{FF2B5EF4-FFF2-40B4-BE49-F238E27FC236}">
                <a16:creationId xmlns:a16="http://schemas.microsoft.com/office/drawing/2014/main" id="{DF72A9FE-D003-B61B-77EF-5639815F2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2" y="2664618"/>
            <a:ext cx="4163652" cy="230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422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wipe(down)">
                                      <p:cBhvr>
                                        <p:cTn id="25" dur="580">
                                          <p:stCondLst>
                                            <p:cond delay="0"/>
                                          </p:stCondLst>
                                        </p:cTn>
                                        <p:tgtEl>
                                          <p:spTgt spid="7172"/>
                                        </p:tgtEl>
                                      </p:cBhvr>
                                    </p:animEffect>
                                    <p:anim calcmode="lin" valueType="num">
                                      <p:cBhvr>
                                        <p:cTn id="26"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31" dur="26">
                                          <p:stCondLst>
                                            <p:cond delay="650"/>
                                          </p:stCondLst>
                                        </p:cTn>
                                        <p:tgtEl>
                                          <p:spTgt spid="7172"/>
                                        </p:tgtEl>
                                      </p:cBhvr>
                                      <p:to x="100000" y="60000"/>
                                    </p:animScale>
                                    <p:animScale>
                                      <p:cBhvr>
                                        <p:cTn id="32" dur="166" decel="50000">
                                          <p:stCondLst>
                                            <p:cond delay="676"/>
                                          </p:stCondLst>
                                        </p:cTn>
                                        <p:tgtEl>
                                          <p:spTgt spid="7172"/>
                                        </p:tgtEl>
                                      </p:cBhvr>
                                      <p:to x="100000" y="100000"/>
                                    </p:animScale>
                                    <p:animScale>
                                      <p:cBhvr>
                                        <p:cTn id="33" dur="26">
                                          <p:stCondLst>
                                            <p:cond delay="1312"/>
                                          </p:stCondLst>
                                        </p:cTn>
                                        <p:tgtEl>
                                          <p:spTgt spid="7172"/>
                                        </p:tgtEl>
                                      </p:cBhvr>
                                      <p:to x="100000" y="80000"/>
                                    </p:animScale>
                                    <p:animScale>
                                      <p:cBhvr>
                                        <p:cTn id="34" dur="166" decel="50000">
                                          <p:stCondLst>
                                            <p:cond delay="1338"/>
                                          </p:stCondLst>
                                        </p:cTn>
                                        <p:tgtEl>
                                          <p:spTgt spid="7172"/>
                                        </p:tgtEl>
                                      </p:cBhvr>
                                      <p:to x="100000" y="100000"/>
                                    </p:animScale>
                                    <p:animScale>
                                      <p:cBhvr>
                                        <p:cTn id="35" dur="26">
                                          <p:stCondLst>
                                            <p:cond delay="1642"/>
                                          </p:stCondLst>
                                        </p:cTn>
                                        <p:tgtEl>
                                          <p:spTgt spid="7172"/>
                                        </p:tgtEl>
                                      </p:cBhvr>
                                      <p:to x="100000" y="90000"/>
                                    </p:animScale>
                                    <p:animScale>
                                      <p:cBhvr>
                                        <p:cTn id="36" dur="166" decel="50000">
                                          <p:stCondLst>
                                            <p:cond delay="1668"/>
                                          </p:stCondLst>
                                        </p:cTn>
                                        <p:tgtEl>
                                          <p:spTgt spid="7172"/>
                                        </p:tgtEl>
                                      </p:cBhvr>
                                      <p:to x="100000" y="100000"/>
                                    </p:animScale>
                                    <p:animScale>
                                      <p:cBhvr>
                                        <p:cTn id="37" dur="26">
                                          <p:stCondLst>
                                            <p:cond delay="1808"/>
                                          </p:stCondLst>
                                        </p:cTn>
                                        <p:tgtEl>
                                          <p:spTgt spid="7172"/>
                                        </p:tgtEl>
                                      </p:cBhvr>
                                      <p:to x="100000" y="95000"/>
                                    </p:animScale>
                                    <p:animScale>
                                      <p:cBhvr>
                                        <p:cTn id="38" dur="166" decel="50000">
                                          <p:stCondLst>
                                            <p:cond delay="1834"/>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49" y="685162"/>
            <a:ext cx="2142467" cy="14493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573" name="Google Shape;573;p31"/>
          <p:cNvSpPr txBox="1">
            <a:spLocks noGrp="1"/>
          </p:cNvSpPr>
          <p:nvPr>
            <p:ph type="ctrTitle"/>
          </p:nvPr>
        </p:nvSpPr>
        <p:spPr>
          <a:xfrm>
            <a:off x="3354350" y="2175897"/>
            <a:ext cx="5312700" cy="11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Energia nucleare</a:t>
            </a:r>
            <a:endParaRPr dirty="0"/>
          </a:p>
        </p:txBody>
      </p:sp>
      <p:grpSp>
        <p:nvGrpSpPr>
          <p:cNvPr id="2" name="Google Shape;1606;p51">
            <a:extLst>
              <a:ext uri="{FF2B5EF4-FFF2-40B4-BE49-F238E27FC236}">
                <a16:creationId xmlns:a16="http://schemas.microsoft.com/office/drawing/2014/main" id="{16BED9A0-847A-5940-1C84-645572004A2F}"/>
              </a:ext>
            </a:extLst>
          </p:cNvPr>
          <p:cNvGrpSpPr/>
          <p:nvPr/>
        </p:nvGrpSpPr>
        <p:grpSpPr>
          <a:xfrm rot="21292347">
            <a:off x="764381" y="2078831"/>
            <a:ext cx="1982252" cy="2191439"/>
            <a:chOff x="2168188" y="3700491"/>
            <a:chExt cx="742752" cy="798379"/>
          </a:xfrm>
        </p:grpSpPr>
        <p:sp>
          <p:nvSpPr>
            <p:cNvPr id="3" name="Google Shape;1607;p51">
              <a:extLst>
                <a:ext uri="{FF2B5EF4-FFF2-40B4-BE49-F238E27FC236}">
                  <a16:creationId xmlns:a16="http://schemas.microsoft.com/office/drawing/2014/main" id="{961574C6-6B00-9A1B-E07E-3AB31C679D0B}"/>
                </a:ext>
              </a:extLst>
            </p:cNvPr>
            <p:cNvSpPr/>
            <p:nvPr/>
          </p:nvSpPr>
          <p:spPr>
            <a:xfrm>
              <a:off x="2222936" y="4170196"/>
              <a:ext cx="529196" cy="275591"/>
            </a:xfrm>
            <a:custGeom>
              <a:avLst/>
              <a:gdLst/>
              <a:ahLst/>
              <a:cxnLst/>
              <a:rect l="l" t="t" r="r" b="b"/>
              <a:pathLst>
                <a:path w="16848" h="8774" extrusionOk="0">
                  <a:moveTo>
                    <a:pt x="506" y="1"/>
                  </a:moveTo>
                  <a:cubicBezTo>
                    <a:pt x="506" y="24"/>
                    <a:pt x="508" y="41"/>
                    <a:pt x="511" y="55"/>
                  </a:cubicBezTo>
                  <a:lnTo>
                    <a:pt x="511" y="55"/>
                  </a:lnTo>
                  <a:cubicBezTo>
                    <a:pt x="510" y="37"/>
                    <a:pt x="508" y="19"/>
                    <a:pt x="506" y="1"/>
                  </a:cubicBezTo>
                  <a:close/>
                  <a:moveTo>
                    <a:pt x="6745" y="7000"/>
                  </a:moveTo>
                  <a:cubicBezTo>
                    <a:pt x="7600" y="7000"/>
                    <a:pt x="8455" y="7031"/>
                    <a:pt x="9278" y="7031"/>
                  </a:cubicBezTo>
                  <a:cubicBezTo>
                    <a:pt x="9405" y="7031"/>
                    <a:pt x="9405" y="7221"/>
                    <a:pt x="9278" y="7221"/>
                  </a:cubicBezTo>
                  <a:cubicBezTo>
                    <a:pt x="8867" y="7253"/>
                    <a:pt x="8455" y="7269"/>
                    <a:pt x="8035" y="7269"/>
                  </a:cubicBezTo>
                  <a:cubicBezTo>
                    <a:pt x="7616" y="7269"/>
                    <a:pt x="7188" y="7253"/>
                    <a:pt x="6745" y="7221"/>
                  </a:cubicBezTo>
                  <a:cubicBezTo>
                    <a:pt x="6586" y="7221"/>
                    <a:pt x="6586" y="7000"/>
                    <a:pt x="6745" y="7000"/>
                  </a:cubicBezTo>
                  <a:close/>
                  <a:moveTo>
                    <a:pt x="7378" y="7791"/>
                  </a:moveTo>
                  <a:cubicBezTo>
                    <a:pt x="8100" y="7815"/>
                    <a:pt x="8821" y="7876"/>
                    <a:pt x="9543" y="7876"/>
                  </a:cubicBezTo>
                  <a:cubicBezTo>
                    <a:pt x="9771" y="7876"/>
                    <a:pt x="10000" y="7870"/>
                    <a:pt x="10228" y="7855"/>
                  </a:cubicBezTo>
                  <a:cubicBezTo>
                    <a:pt x="10355" y="7855"/>
                    <a:pt x="10355" y="8013"/>
                    <a:pt x="10228" y="8013"/>
                  </a:cubicBezTo>
                  <a:cubicBezTo>
                    <a:pt x="9753" y="8061"/>
                    <a:pt x="9270" y="8092"/>
                    <a:pt x="8787" y="8092"/>
                  </a:cubicBezTo>
                  <a:cubicBezTo>
                    <a:pt x="8305" y="8092"/>
                    <a:pt x="7822" y="8061"/>
                    <a:pt x="7347" y="7981"/>
                  </a:cubicBezTo>
                  <a:cubicBezTo>
                    <a:pt x="7220" y="7981"/>
                    <a:pt x="7283" y="7791"/>
                    <a:pt x="7378" y="7791"/>
                  </a:cubicBezTo>
                  <a:close/>
                  <a:moveTo>
                    <a:pt x="15992" y="33"/>
                  </a:moveTo>
                  <a:lnTo>
                    <a:pt x="15992" y="33"/>
                  </a:lnTo>
                  <a:cubicBezTo>
                    <a:pt x="15612" y="96"/>
                    <a:pt x="15232" y="223"/>
                    <a:pt x="14884" y="318"/>
                  </a:cubicBezTo>
                  <a:lnTo>
                    <a:pt x="14884" y="3864"/>
                  </a:lnTo>
                  <a:cubicBezTo>
                    <a:pt x="14915" y="3896"/>
                    <a:pt x="14915" y="3959"/>
                    <a:pt x="14884" y="3991"/>
                  </a:cubicBezTo>
                  <a:cubicBezTo>
                    <a:pt x="14884" y="4815"/>
                    <a:pt x="14820" y="5606"/>
                    <a:pt x="14789" y="6430"/>
                  </a:cubicBezTo>
                  <a:cubicBezTo>
                    <a:pt x="14789" y="6581"/>
                    <a:pt x="14687" y="6653"/>
                    <a:pt x="14592" y="6653"/>
                  </a:cubicBezTo>
                  <a:cubicBezTo>
                    <a:pt x="14528" y="6653"/>
                    <a:pt x="14466" y="6620"/>
                    <a:pt x="14440" y="6556"/>
                  </a:cubicBezTo>
                  <a:cubicBezTo>
                    <a:pt x="14298" y="6587"/>
                    <a:pt x="14153" y="6601"/>
                    <a:pt x="14005" y="6601"/>
                  </a:cubicBezTo>
                  <a:cubicBezTo>
                    <a:pt x="13693" y="6601"/>
                    <a:pt x="13370" y="6537"/>
                    <a:pt x="13047" y="6430"/>
                  </a:cubicBezTo>
                  <a:cubicBezTo>
                    <a:pt x="12899" y="6400"/>
                    <a:pt x="12972" y="6205"/>
                    <a:pt x="13111" y="6205"/>
                  </a:cubicBezTo>
                  <a:cubicBezTo>
                    <a:pt x="13121" y="6205"/>
                    <a:pt x="13131" y="6206"/>
                    <a:pt x="13142" y="6208"/>
                  </a:cubicBezTo>
                  <a:cubicBezTo>
                    <a:pt x="13461" y="6331"/>
                    <a:pt x="13799" y="6377"/>
                    <a:pt x="14142" y="6377"/>
                  </a:cubicBezTo>
                  <a:cubicBezTo>
                    <a:pt x="14241" y="6377"/>
                    <a:pt x="14341" y="6373"/>
                    <a:pt x="14440" y="6366"/>
                  </a:cubicBezTo>
                  <a:cubicBezTo>
                    <a:pt x="14409" y="5606"/>
                    <a:pt x="14409" y="4815"/>
                    <a:pt x="14409" y="4054"/>
                  </a:cubicBezTo>
                  <a:cubicBezTo>
                    <a:pt x="14187" y="4086"/>
                    <a:pt x="13965" y="4102"/>
                    <a:pt x="13744" y="4102"/>
                  </a:cubicBezTo>
                  <a:cubicBezTo>
                    <a:pt x="13522" y="4102"/>
                    <a:pt x="13300" y="4086"/>
                    <a:pt x="13079" y="4054"/>
                  </a:cubicBezTo>
                  <a:cubicBezTo>
                    <a:pt x="12984" y="4054"/>
                    <a:pt x="12984" y="3864"/>
                    <a:pt x="13079" y="3864"/>
                  </a:cubicBezTo>
                  <a:cubicBezTo>
                    <a:pt x="13226" y="3854"/>
                    <a:pt x="13374" y="3850"/>
                    <a:pt x="13522" y="3850"/>
                  </a:cubicBezTo>
                  <a:cubicBezTo>
                    <a:pt x="13818" y="3850"/>
                    <a:pt x="14113" y="3864"/>
                    <a:pt x="14409" y="3864"/>
                  </a:cubicBezTo>
                  <a:cubicBezTo>
                    <a:pt x="14409" y="3104"/>
                    <a:pt x="14440" y="2408"/>
                    <a:pt x="14440" y="1679"/>
                  </a:cubicBezTo>
                  <a:lnTo>
                    <a:pt x="14440" y="1679"/>
                  </a:lnTo>
                  <a:cubicBezTo>
                    <a:pt x="13934" y="1743"/>
                    <a:pt x="13459" y="1743"/>
                    <a:pt x="12920" y="1743"/>
                  </a:cubicBezTo>
                  <a:cubicBezTo>
                    <a:pt x="12762" y="1743"/>
                    <a:pt x="12762" y="1489"/>
                    <a:pt x="12920" y="1489"/>
                  </a:cubicBezTo>
                  <a:cubicBezTo>
                    <a:pt x="13459" y="1521"/>
                    <a:pt x="13934" y="1521"/>
                    <a:pt x="14440" y="1521"/>
                  </a:cubicBezTo>
                  <a:cubicBezTo>
                    <a:pt x="14472" y="1204"/>
                    <a:pt x="14472" y="856"/>
                    <a:pt x="14472" y="508"/>
                  </a:cubicBezTo>
                  <a:lnTo>
                    <a:pt x="14472" y="508"/>
                  </a:lnTo>
                  <a:cubicBezTo>
                    <a:pt x="12565" y="918"/>
                    <a:pt x="10615" y="1107"/>
                    <a:pt x="8659" y="1107"/>
                  </a:cubicBezTo>
                  <a:cubicBezTo>
                    <a:pt x="5936" y="1107"/>
                    <a:pt x="3205" y="741"/>
                    <a:pt x="569" y="96"/>
                  </a:cubicBezTo>
                  <a:cubicBezTo>
                    <a:pt x="545" y="96"/>
                    <a:pt x="521" y="96"/>
                    <a:pt x="511" y="55"/>
                  </a:cubicBezTo>
                  <a:lnTo>
                    <a:pt x="511" y="55"/>
                  </a:lnTo>
                  <a:cubicBezTo>
                    <a:pt x="683" y="1934"/>
                    <a:pt x="1" y="3692"/>
                    <a:pt x="158" y="5575"/>
                  </a:cubicBezTo>
                  <a:cubicBezTo>
                    <a:pt x="284" y="7380"/>
                    <a:pt x="1393" y="8488"/>
                    <a:pt x="3261" y="8646"/>
                  </a:cubicBezTo>
                  <a:cubicBezTo>
                    <a:pt x="4106" y="8731"/>
                    <a:pt x="4950" y="8745"/>
                    <a:pt x="5795" y="8745"/>
                  </a:cubicBezTo>
                  <a:cubicBezTo>
                    <a:pt x="6217" y="8745"/>
                    <a:pt x="6639" y="8741"/>
                    <a:pt x="7062" y="8741"/>
                  </a:cubicBezTo>
                  <a:cubicBezTo>
                    <a:pt x="7414" y="8751"/>
                    <a:pt x="7769" y="8755"/>
                    <a:pt x="8125" y="8755"/>
                  </a:cubicBezTo>
                  <a:cubicBezTo>
                    <a:pt x="8983" y="8755"/>
                    <a:pt x="9843" y="8732"/>
                    <a:pt x="10672" y="8710"/>
                  </a:cubicBezTo>
                  <a:cubicBezTo>
                    <a:pt x="11812" y="8646"/>
                    <a:pt x="13300" y="8773"/>
                    <a:pt x="14409" y="8456"/>
                  </a:cubicBezTo>
                  <a:cubicBezTo>
                    <a:pt x="16847" y="7791"/>
                    <a:pt x="16024" y="2534"/>
                    <a:pt x="15992" y="33"/>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08;p51">
              <a:extLst>
                <a:ext uri="{FF2B5EF4-FFF2-40B4-BE49-F238E27FC236}">
                  <a16:creationId xmlns:a16="http://schemas.microsoft.com/office/drawing/2014/main" id="{B2FED678-35B0-74AF-AD23-38FD2C853AF0}"/>
                </a:ext>
              </a:extLst>
            </p:cNvPr>
            <p:cNvSpPr/>
            <p:nvPr/>
          </p:nvSpPr>
          <p:spPr>
            <a:xfrm>
              <a:off x="2242787" y="4140357"/>
              <a:ext cx="433741" cy="49848"/>
            </a:xfrm>
            <a:custGeom>
              <a:avLst/>
              <a:gdLst/>
              <a:ahLst/>
              <a:cxnLst/>
              <a:rect l="l" t="t" r="r" b="b"/>
              <a:pathLst>
                <a:path w="13809" h="1587" extrusionOk="0">
                  <a:moveTo>
                    <a:pt x="7918" y="1"/>
                  </a:moveTo>
                  <a:cubicBezTo>
                    <a:pt x="5258" y="1"/>
                    <a:pt x="2598" y="191"/>
                    <a:pt x="1" y="634"/>
                  </a:cubicBezTo>
                  <a:cubicBezTo>
                    <a:pt x="1" y="666"/>
                    <a:pt x="32" y="666"/>
                    <a:pt x="32" y="666"/>
                  </a:cubicBezTo>
                  <a:cubicBezTo>
                    <a:pt x="2627" y="1306"/>
                    <a:pt x="5193" y="1586"/>
                    <a:pt x="7761" y="1586"/>
                  </a:cubicBezTo>
                  <a:cubicBezTo>
                    <a:pt x="9769" y="1586"/>
                    <a:pt x="11780" y="1415"/>
                    <a:pt x="13808" y="1109"/>
                  </a:cubicBezTo>
                  <a:lnTo>
                    <a:pt x="13808" y="792"/>
                  </a:lnTo>
                  <a:cubicBezTo>
                    <a:pt x="13471" y="792"/>
                    <a:pt x="13119" y="807"/>
                    <a:pt x="12772" y="807"/>
                  </a:cubicBezTo>
                  <a:cubicBezTo>
                    <a:pt x="12598" y="807"/>
                    <a:pt x="12426" y="803"/>
                    <a:pt x="12257" y="792"/>
                  </a:cubicBezTo>
                  <a:cubicBezTo>
                    <a:pt x="12130" y="792"/>
                    <a:pt x="12130" y="571"/>
                    <a:pt x="12257" y="571"/>
                  </a:cubicBezTo>
                  <a:lnTo>
                    <a:pt x="13808" y="571"/>
                  </a:lnTo>
                  <a:lnTo>
                    <a:pt x="13808" y="381"/>
                  </a:lnTo>
                  <a:cubicBezTo>
                    <a:pt x="11877" y="222"/>
                    <a:pt x="9881" y="1"/>
                    <a:pt x="791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609;p51">
              <a:extLst>
                <a:ext uri="{FF2B5EF4-FFF2-40B4-BE49-F238E27FC236}">
                  <a16:creationId xmlns:a16="http://schemas.microsoft.com/office/drawing/2014/main" id="{6C24365F-D4F2-88D7-296E-4E270AC37D72}"/>
                </a:ext>
              </a:extLst>
            </p:cNvPr>
            <p:cNvSpPr/>
            <p:nvPr/>
          </p:nvSpPr>
          <p:spPr>
            <a:xfrm>
              <a:off x="2168188" y="3700491"/>
              <a:ext cx="742752" cy="798379"/>
            </a:xfrm>
            <a:custGeom>
              <a:avLst/>
              <a:gdLst/>
              <a:ahLst/>
              <a:cxnLst/>
              <a:rect l="l" t="t" r="r" b="b"/>
              <a:pathLst>
                <a:path w="23647" h="25418" extrusionOk="0">
                  <a:moveTo>
                    <a:pt x="11593" y="480"/>
                  </a:moveTo>
                  <a:cubicBezTo>
                    <a:pt x="11751" y="480"/>
                    <a:pt x="11909" y="481"/>
                    <a:pt x="12066" y="482"/>
                  </a:cubicBezTo>
                  <a:cubicBezTo>
                    <a:pt x="15898" y="545"/>
                    <a:pt x="19572" y="1274"/>
                    <a:pt x="23372" y="1844"/>
                  </a:cubicBezTo>
                  <a:cubicBezTo>
                    <a:pt x="22644" y="1971"/>
                    <a:pt x="22011" y="2192"/>
                    <a:pt x="21472" y="2604"/>
                  </a:cubicBezTo>
                  <a:cubicBezTo>
                    <a:pt x="19002" y="4377"/>
                    <a:pt x="19034" y="8621"/>
                    <a:pt x="19002" y="11408"/>
                  </a:cubicBezTo>
                  <a:cubicBezTo>
                    <a:pt x="18939" y="14258"/>
                    <a:pt x="18875" y="17108"/>
                    <a:pt x="18875" y="19959"/>
                  </a:cubicBezTo>
                  <a:cubicBezTo>
                    <a:pt x="18875" y="21352"/>
                    <a:pt x="19160" y="23284"/>
                    <a:pt x="17925" y="24297"/>
                  </a:cubicBezTo>
                  <a:cubicBezTo>
                    <a:pt x="17361" y="24768"/>
                    <a:pt x="16203" y="24847"/>
                    <a:pt x="15105" y="24847"/>
                  </a:cubicBezTo>
                  <a:cubicBezTo>
                    <a:pt x="14548" y="24847"/>
                    <a:pt x="14007" y="24826"/>
                    <a:pt x="13565" y="24826"/>
                  </a:cubicBezTo>
                  <a:cubicBezTo>
                    <a:pt x="13411" y="24826"/>
                    <a:pt x="13269" y="24829"/>
                    <a:pt x="13143" y="24836"/>
                  </a:cubicBezTo>
                  <a:cubicBezTo>
                    <a:pt x="11633" y="24903"/>
                    <a:pt x="10113" y="24935"/>
                    <a:pt x="8594" y="24935"/>
                  </a:cubicBezTo>
                  <a:cubicBezTo>
                    <a:pt x="7279" y="24935"/>
                    <a:pt x="5964" y="24911"/>
                    <a:pt x="4656" y="24867"/>
                  </a:cubicBezTo>
                  <a:cubicBezTo>
                    <a:pt x="2787" y="24804"/>
                    <a:pt x="1204" y="24297"/>
                    <a:pt x="1141" y="22175"/>
                  </a:cubicBezTo>
                  <a:cubicBezTo>
                    <a:pt x="1046" y="20877"/>
                    <a:pt x="1204" y="19483"/>
                    <a:pt x="1267" y="18185"/>
                  </a:cubicBezTo>
                  <a:cubicBezTo>
                    <a:pt x="1362" y="12896"/>
                    <a:pt x="1141" y="7576"/>
                    <a:pt x="634" y="2287"/>
                  </a:cubicBezTo>
                  <a:lnTo>
                    <a:pt x="634" y="2129"/>
                  </a:lnTo>
                  <a:cubicBezTo>
                    <a:pt x="634" y="1907"/>
                    <a:pt x="571" y="1717"/>
                    <a:pt x="571" y="1559"/>
                  </a:cubicBezTo>
                  <a:lnTo>
                    <a:pt x="571" y="1559"/>
                  </a:lnTo>
                  <a:cubicBezTo>
                    <a:pt x="634" y="1591"/>
                    <a:pt x="697" y="1591"/>
                    <a:pt x="729" y="1591"/>
                  </a:cubicBezTo>
                  <a:cubicBezTo>
                    <a:pt x="4311" y="832"/>
                    <a:pt x="7951" y="480"/>
                    <a:pt x="11593" y="480"/>
                  </a:cubicBezTo>
                  <a:close/>
                  <a:moveTo>
                    <a:pt x="11241" y="0"/>
                  </a:moveTo>
                  <a:cubicBezTo>
                    <a:pt x="7680" y="0"/>
                    <a:pt x="4098" y="378"/>
                    <a:pt x="571" y="1084"/>
                  </a:cubicBezTo>
                  <a:cubicBezTo>
                    <a:pt x="543" y="1075"/>
                    <a:pt x="518" y="1071"/>
                    <a:pt x="495" y="1071"/>
                  </a:cubicBezTo>
                  <a:cubicBezTo>
                    <a:pt x="441" y="1071"/>
                    <a:pt x="403" y="1093"/>
                    <a:pt x="381" y="1116"/>
                  </a:cubicBezTo>
                  <a:cubicBezTo>
                    <a:pt x="332" y="1077"/>
                    <a:pt x="278" y="1059"/>
                    <a:pt x="226" y="1059"/>
                  </a:cubicBezTo>
                  <a:cubicBezTo>
                    <a:pt x="107" y="1059"/>
                    <a:pt x="1" y="1152"/>
                    <a:pt x="1" y="1306"/>
                  </a:cubicBezTo>
                  <a:cubicBezTo>
                    <a:pt x="634" y="7734"/>
                    <a:pt x="824" y="14195"/>
                    <a:pt x="634" y="20655"/>
                  </a:cubicBezTo>
                  <a:cubicBezTo>
                    <a:pt x="571" y="22239"/>
                    <a:pt x="412" y="24075"/>
                    <a:pt x="2091" y="24931"/>
                  </a:cubicBezTo>
                  <a:cubicBezTo>
                    <a:pt x="2946" y="25342"/>
                    <a:pt x="3991" y="25311"/>
                    <a:pt x="4941" y="25342"/>
                  </a:cubicBezTo>
                  <a:cubicBezTo>
                    <a:pt x="6146" y="25389"/>
                    <a:pt x="7386" y="25418"/>
                    <a:pt x="8622" y="25418"/>
                  </a:cubicBezTo>
                  <a:cubicBezTo>
                    <a:pt x="9075" y="25418"/>
                    <a:pt x="9527" y="25414"/>
                    <a:pt x="9976" y="25406"/>
                  </a:cubicBezTo>
                  <a:cubicBezTo>
                    <a:pt x="11623" y="25342"/>
                    <a:pt x="13333" y="25311"/>
                    <a:pt x="14980" y="25184"/>
                  </a:cubicBezTo>
                  <a:cubicBezTo>
                    <a:pt x="15867" y="25152"/>
                    <a:pt x="16880" y="25184"/>
                    <a:pt x="17735" y="24867"/>
                  </a:cubicBezTo>
                  <a:cubicBezTo>
                    <a:pt x="19667" y="24075"/>
                    <a:pt x="19319" y="21669"/>
                    <a:pt x="19319" y="19959"/>
                  </a:cubicBezTo>
                  <a:cubicBezTo>
                    <a:pt x="19350" y="16918"/>
                    <a:pt x="19382" y="13846"/>
                    <a:pt x="19414" y="10775"/>
                  </a:cubicBezTo>
                  <a:cubicBezTo>
                    <a:pt x="19477" y="7449"/>
                    <a:pt x="19572" y="3237"/>
                    <a:pt x="23467" y="2129"/>
                  </a:cubicBezTo>
                  <a:cubicBezTo>
                    <a:pt x="23646" y="2069"/>
                    <a:pt x="23601" y="1841"/>
                    <a:pt x="23409" y="1841"/>
                  </a:cubicBezTo>
                  <a:cubicBezTo>
                    <a:pt x="23406" y="1841"/>
                    <a:pt x="23402" y="1841"/>
                    <a:pt x="23399" y="1841"/>
                  </a:cubicBezTo>
                  <a:lnTo>
                    <a:pt x="23399" y="1841"/>
                  </a:lnTo>
                  <a:cubicBezTo>
                    <a:pt x="23503" y="1821"/>
                    <a:pt x="23524" y="1683"/>
                    <a:pt x="23436" y="1654"/>
                  </a:cubicBezTo>
                  <a:cubicBezTo>
                    <a:pt x="19857" y="419"/>
                    <a:pt x="15772" y="102"/>
                    <a:pt x="12066" y="7"/>
                  </a:cubicBezTo>
                  <a:cubicBezTo>
                    <a:pt x="11791" y="3"/>
                    <a:pt x="11516" y="0"/>
                    <a:pt x="11241"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10;p51">
              <a:extLst>
                <a:ext uri="{FF2B5EF4-FFF2-40B4-BE49-F238E27FC236}">
                  <a16:creationId xmlns:a16="http://schemas.microsoft.com/office/drawing/2014/main" id="{F4762FED-8C14-2B4E-9EC9-AC66C7EA837F}"/>
                </a:ext>
              </a:extLst>
            </p:cNvPr>
            <p:cNvSpPr/>
            <p:nvPr/>
          </p:nvSpPr>
          <p:spPr>
            <a:xfrm>
              <a:off x="2184113" y="3710605"/>
              <a:ext cx="717216" cy="69730"/>
            </a:xfrm>
            <a:custGeom>
              <a:avLst/>
              <a:gdLst/>
              <a:ahLst/>
              <a:cxnLst/>
              <a:rect l="l" t="t" r="r" b="b"/>
              <a:pathLst>
                <a:path w="22834" h="2220" extrusionOk="0">
                  <a:moveTo>
                    <a:pt x="11119" y="0"/>
                  </a:moveTo>
                  <a:cubicBezTo>
                    <a:pt x="7455" y="0"/>
                    <a:pt x="3793" y="408"/>
                    <a:pt x="190" y="1110"/>
                  </a:cubicBezTo>
                  <a:cubicBezTo>
                    <a:pt x="150" y="1170"/>
                    <a:pt x="110" y="1192"/>
                    <a:pt x="70" y="1192"/>
                  </a:cubicBezTo>
                  <a:cubicBezTo>
                    <a:pt x="47" y="1192"/>
                    <a:pt x="23" y="1185"/>
                    <a:pt x="0" y="1174"/>
                  </a:cubicBezTo>
                  <a:lnTo>
                    <a:pt x="0" y="1174"/>
                  </a:lnTo>
                  <a:cubicBezTo>
                    <a:pt x="0" y="1364"/>
                    <a:pt x="32" y="1554"/>
                    <a:pt x="32" y="1712"/>
                  </a:cubicBezTo>
                  <a:cubicBezTo>
                    <a:pt x="58" y="1607"/>
                    <a:pt x="128" y="1546"/>
                    <a:pt x="241" y="1546"/>
                  </a:cubicBezTo>
                  <a:cubicBezTo>
                    <a:pt x="264" y="1546"/>
                    <a:pt x="290" y="1548"/>
                    <a:pt x="317" y="1554"/>
                  </a:cubicBezTo>
                  <a:cubicBezTo>
                    <a:pt x="3631" y="2012"/>
                    <a:pt x="6945" y="2219"/>
                    <a:pt x="10258" y="2219"/>
                  </a:cubicBezTo>
                  <a:cubicBezTo>
                    <a:pt x="13817" y="2219"/>
                    <a:pt x="17375" y="1980"/>
                    <a:pt x="20933" y="1554"/>
                  </a:cubicBezTo>
                  <a:cubicBezTo>
                    <a:pt x="21092" y="1554"/>
                    <a:pt x="21123" y="1839"/>
                    <a:pt x="20965" y="1839"/>
                  </a:cubicBezTo>
                  <a:lnTo>
                    <a:pt x="20870" y="1839"/>
                  </a:lnTo>
                  <a:lnTo>
                    <a:pt x="20933" y="2187"/>
                  </a:lnTo>
                  <a:cubicBezTo>
                    <a:pt x="21440" y="1839"/>
                    <a:pt x="22074" y="1554"/>
                    <a:pt x="22834" y="1427"/>
                  </a:cubicBezTo>
                  <a:lnTo>
                    <a:pt x="22834" y="1364"/>
                  </a:lnTo>
                  <a:cubicBezTo>
                    <a:pt x="19033" y="794"/>
                    <a:pt x="15360" y="65"/>
                    <a:pt x="11528" y="2"/>
                  </a:cubicBezTo>
                  <a:cubicBezTo>
                    <a:pt x="11391" y="1"/>
                    <a:pt x="11255" y="0"/>
                    <a:pt x="11119" y="0"/>
                  </a:cubicBez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11;p51">
              <a:extLst>
                <a:ext uri="{FF2B5EF4-FFF2-40B4-BE49-F238E27FC236}">
                  <a16:creationId xmlns:a16="http://schemas.microsoft.com/office/drawing/2014/main" id="{2984A9C7-59A3-088A-063C-D411C8ACDD94}"/>
                </a:ext>
              </a:extLst>
            </p:cNvPr>
            <p:cNvSpPr/>
            <p:nvPr/>
          </p:nvSpPr>
          <p:spPr>
            <a:xfrm>
              <a:off x="2186092" y="3760201"/>
              <a:ext cx="661275" cy="36153"/>
            </a:xfrm>
            <a:custGeom>
              <a:avLst/>
              <a:gdLst/>
              <a:ahLst/>
              <a:cxnLst/>
              <a:rect l="l" t="t" r="r" b="b"/>
              <a:pathLst>
                <a:path w="21053" h="1151" extrusionOk="0">
                  <a:moveTo>
                    <a:pt x="206" y="0"/>
                  </a:moveTo>
                  <a:cubicBezTo>
                    <a:pt x="110" y="0"/>
                    <a:pt x="55" y="82"/>
                    <a:pt x="1" y="165"/>
                  </a:cubicBezTo>
                  <a:lnTo>
                    <a:pt x="1" y="323"/>
                  </a:lnTo>
                  <a:cubicBezTo>
                    <a:pt x="64" y="386"/>
                    <a:pt x="96" y="418"/>
                    <a:pt x="127" y="418"/>
                  </a:cubicBezTo>
                  <a:cubicBezTo>
                    <a:pt x="3471" y="898"/>
                    <a:pt x="6860" y="1151"/>
                    <a:pt x="10246" y="1151"/>
                  </a:cubicBezTo>
                  <a:cubicBezTo>
                    <a:pt x="13788" y="1151"/>
                    <a:pt x="17326" y="874"/>
                    <a:pt x="20807" y="291"/>
                  </a:cubicBezTo>
                  <a:lnTo>
                    <a:pt x="20902" y="291"/>
                  </a:lnTo>
                  <a:cubicBezTo>
                    <a:pt x="21052" y="261"/>
                    <a:pt x="21032" y="4"/>
                    <a:pt x="20894" y="4"/>
                  </a:cubicBezTo>
                  <a:cubicBezTo>
                    <a:pt x="20887" y="4"/>
                    <a:pt x="20879" y="5"/>
                    <a:pt x="20870" y="6"/>
                  </a:cubicBezTo>
                  <a:cubicBezTo>
                    <a:pt x="17344" y="445"/>
                    <a:pt x="13818" y="684"/>
                    <a:pt x="10291" y="684"/>
                  </a:cubicBezTo>
                  <a:cubicBezTo>
                    <a:pt x="6946" y="684"/>
                    <a:pt x="3600" y="469"/>
                    <a:pt x="254" y="6"/>
                  </a:cubicBezTo>
                  <a:cubicBezTo>
                    <a:pt x="237" y="2"/>
                    <a:pt x="221" y="0"/>
                    <a:pt x="20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12;p51">
              <a:extLst>
                <a:ext uri="{FF2B5EF4-FFF2-40B4-BE49-F238E27FC236}">
                  <a16:creationId xmlns:a16="http://schemas.microsoft.com/office/drawing/2014/main" id="{9193F719-D373-3A72-3636-118778BF8837}"/>
                </a:ext>
              </a:extLst>
            </p:cNvPr>
            <p:cNvSpPr/>
            <p:nvPr/>
          </p:nvSpPr>
          <p:spPr>
            <a:xfrm>
              <a:off x="2180124" y="3769342"/>
              <a:ext cx="662531" cy="713384"/>
            </a:xfrm>
            <a:custGeom>
              <a:avLst/>
              <a:gdLst/>
              <a:ahLst/>
              <a:cxnLst/>
              <a:rect l="l" t="t" r="r" b="b"/>
              <a:pathLst>
                <a:path w="21093" h="22712" extrusionOk="0">
                  <a:moveTo>
                    <a:pt x="3563" y="1985"/>
                  </a:moveTo>
                  <a:cubicBezTo>
                    <a:pt x="3577" y="1985"/>
                    <a:pt x="3593" y="1988"/>
                    <a:pt x="3611" y="1995"/>
                  </a:cubicBezTo>
                  <a:cubicBezTo>
                    <a:pt x="4028" y="2118"/>
                    <a:pt x="4465" y="2165"/>
                    <a:pt x="4920" y="2165"/>
                  </a:cubicBezTo>
                  <a:cubicBezTo>
                    <a:pt x="5052" y="2165"/>
                    <a:pt x="5186" y="2161"/>
                    <a:pt x="5321" y="2154"/>
                  </a:cubicBezTo>
                  <a:cubicBezTo>
                    <a:pt x="5416" y="2154"/>
                    <a:pt x="5416" y="2344"/>
                    <a:pt x="5321" y="2344"/>
                  </a:cubicBezTo>
                  <a:cubicBezTo>
                    <a:pt x="5130" y="2364"/>
                    <a:pt x="4940" y="2374"/>
                    <a:pt x="4749" y="2374"/>
                  </a:cubicBezTo>
                  <a:cubicBezTo>
                    <a:pt x="4338" y="2374"/>
                    <a:pt x="3927" y="2325"/>
                    <a:pt x="3516" y="2217"/>
                  </a:cubicBezTo>
                  <a:cubicBezTo>
                    <a:pt x="3431" y="2189"/>
                    <a:pt x="3447" y="1985"/>
                    <a:pt x="3563" y="1985"/>
                  </a:cubicBezTo>
                  <a:close/>
                  <a:moveTo>
                    <a:pt x="16176" y="3495"/>
                  </a:moveTo>
                  <a:cubicBezTo>
                    <a:pt x="16213" y="3495"/>
                    <a:pt x="16247" y="3520"/>
                    <a:pt x="16247" y="3579"/>
                  </a:cubicBezTo>
                  <a:cubicBezTo>
                    <a:pt x="16437" y="6176"/>
                    <a:pt x="16278" y="8836"/>
                    <a:pt x="16278" y="11433"/>
                  </a:cubicBezTo>
                  <a:lnTo>
                    <a:pt x="16278" y="11971"/>
                  </a:lnTo>
                  <a:lnTo>
                    <a:pt x="17355" y="12193"/>
                  </a:lnTo>
                  <a:cubicBezTo>
                    <a:pt x="17419" y="12224"/>
                    <a:pt x="17419" y="12319"/>
                    <a:pt x="17355" y="12351"/>
                  </a:cubicBezTo>
                  <a:lnTo>
                    <a:pt x="17387" y="12351"/>
                  </a:lnTo>
                  <a:cubicBezTo>
                    <a:pt x="17403" y="12288"/>
                    <a:pt x="17450" y="12256"/>
                    <a:pt x="17494" y="12256"/>
                  </a:cubicBezTo>
                  <a:cubicBezTo>
                    <a:pt x="17537" y="12256"/>
                    <a:pt x="17577" y="12288"/>
                    <a:pt x="17577" y="12351"/>
                  </a:cubicBezTo>
                  <a:cubicBezTo>
                    <a:pt x="17735" y="14220"/>
                    <a:pt x="17704" y="16151"/>
                    <a:pt x="17735" y="18052"/>
                  </a:cubicBezTo>
                  <a:cubicBezTo>
                    <a:pt x="17767" y="18970"/>
                    <a:pt x="18020" y="20268"/>
                    <a:pt x="17292" y="21028"/>
                  </a:cubicBezTo>
                  <a:cubicBezTo>
                    <a:pt x="16627" y="21788"/>
                    <a:pt x="15360" y="21725"/>
                    <a:pt x="14442" y="21788"/>
                  </a:cubicBezTo>
                  <a:cubicBezTo>
                    <a:pt x="12637" y="21883"/>
                    <a:pt x="10863" y="21978"/>
                    <a:pt x="9026" y="21978"/>
                  </a:cubicBezTo>
                  <a:cubicBezTo>
                    <a:pt x="8163" y="21992"/>
                    <a:pt x="7067" y="22102"/>
                    <a:pt x="5968" y="22102"/>
                  </a:cubicBezTo>
                  <a:cubicBezTo>
                    <a:pt x="4408" y="22102"/>
                    <a:pt x="2843" y="21879"/>
                    <a:pt x="1932" y="20838"/>
                  </a:cubicBezTo>
                  <a:cubicBezTo>
                    <a:pt x="1" y="18558"/>
                    <a:pt x="1774" y="15138"/>
                    <a:pt x="1521" y="12668"/>
                  </a:cubicBezTo>
                  <a:cubicBezTo>
                    <a:pt x="1483" y="12497"/>
                    <a:pt x="1616" y="12394"/>
                    <a:pt x="1735" y="12394"/>
                  </a:cubicBezTo>
                  <a:cubicBezTo>
                    <a:pt x="1815" y="12394"/>
                    <a:pt x="1888" y="12440"/>
                    <a:pt x="1901" y="12541"/>
                  </a:cubicBezTo>
                  <a:lnTo>
                    <a:pt x="1901" y="12668"/>
                  </a:lnTo>
                  <a:cubicBezTo>
                    <a:pt x="1932" y="12604"/>
                    <a:pt x="1964" y="12541"/>
                    <a:pt x="2059" y="12541"/>
                  </a:cubicBezTo>
                  <a:lnTo>
                    <a:pt x="2059" y="12509"/>
                  </a:lnTo>
                  <a:cubicBezTo>
                    <a:pt x="1806" y="12509"/>
                    <a:pt x="1742" y="12161"/>
                    <a:pt x="1964" y="12129"/>
                  </a:cubicBezTo>
                  <a:cubicBezTo>
                    <a:pt x="4602" y="11696"/>
                    <a:pt x="7441" y="11386"/>
                    <a:pt x="10256" y="11386"/>
                  </a:cubicBezTo>
                  <a:cubicBezTo>
                    <a:pt x="12172" y="11386"/>
                    <a:pt x="14077" y="11530"/>
                    <a:pt x="15898" y="11876"/>
                  </a:cubicBezTo>
                  <a:lnTo>
                    <a:pt x="15898" y="11433"/>
                  </a:lnTo>
                  <a:lnTo>
                    <a:pt x="15898" y="10293"/>
                  </a:lnTo>
                  <a:cubicBezTo>
                    <a:pt x="15360" y="10324"/>
                    <a:pt x="14853" y="10324"/>
                    <a:pt x="14315" y="10324"/>
                  </a:cubicBezTo>
                  <a:cubicBezTo>
                    <a:pt x="14188" y="10324"/>
                    <a:pt x="14188" y="10103"/>
                    <a:pt x="14315" y="10103"/>
                  </a:cubicBezTo>
                  <a:cubicBezTo>
                    <a:pt x="14885" y="10103"/>
                    <a:pt x="15392" y="10134"/>
                    <a:pt x="15898" y="10134"/>
                  </a:cubicBezTo>
                  <a:lnTo>
                    <a:pt x="15898" y="7854"/>
                  </a:lnTo>
                  <a:cubicBezTo>
                    <a:pt x="15877" y="7847"/>
                    <a:pt x="15855" y="7844"/>
                    <a:pt x="15832" y="7844"/>
                  </a:cubicBezTo>
                  <a:cubicBezTo>
                    <a:pt x="15647" y="7844"/>
                    <a:pt x="15406" y="8048"/>
                    <a:pt x="15265" y="8076"/>
                  </a:cubicBezTo>
                  <a:cubicBezTo>
                    <a:pt x="15107" y="8076"/>
                    <a:pt x="14980" y="8044"/>
                    <a:pt x="14917" y="7886"/>
                  </a:cubicBezTo>
                  <a:cubicBezTo>
                    <a:pt x="14870" y="7745"/>
                    <a:pt x="15032" y="7552"/>
                    <a:pt x="15183" y="7552"/>
                  </a:cubicBezTo>
                  <a:cubicBezTo>
                    <a:pt x="15236" y="7552"/>
                    <a:pt x="15287" y="7575"/>
                    <a:pt x="15328" y="7632"/>
                  </a:cubicBezTo>
                  <a:cubicBezTo>
                    <a:pt x="15378" y="7731"/>
                    <a:pt x="15292" y="7811"/>
                    <a:pt x="15222" y="7811"/>
                  </a:cubicBezTo>
                  <a:cubicBezTo>
                    <a:pt x="15202" y="7811"/>
                    <a:pt x="15184" y="7805"/>
                    <a:pt x="15170" y="7791"/>
                  </a:cubicBezTo>
                  <a:lnTo>
                    <a:pt x="15170" y="7791"/>
                  </a:lnTo>
                  <a:cubicBezTo>
                    <a:pt x="15202" y="7823"/>
                    <a:pt x="15225" y="7838"/>
                    <a:pt x="15253" y="7838"/>
                  </a:cubicBezTo>
                  <a:cubicBezTo>
                    <a:pt x="15281" y="7838"/>
                    <a:pt x="15313" y="7822"/>
                    <a:pt x="15360" y="7791"/>
                  </a:cubicBezTo>
                  <a:cubicBezTo>
                    <a:pt x="15455" y="7759"/>
                    <a:pt x="15550" y="7727"/>
                    <a:pt x="15645" y="7696"/>
                  </a:cubicBezTo>
                  <a:lnTo>
                    <a:pt x="15867" y="7696"/>
                  </a:lnTo>
                  <a:cubicBezTo>
                    <a:pt x="15867" y="6809"/>
                    <a:pt x="15930" y="5954"/>
                    <a:pt x="15962" y="5099"/>
                  </a:cubicBezTo>
                  <a:lnTo>
                    <a:pt x="15962" y="5099"/>
                  </a:lnTo>
                  <a:cubicBezTo>
                    <a:pt x="15724" y="5131"/>
                    <a:pt x="15463" y="5146"/>
                    <a:pt x="15202" y="5146"/>
                  </a:cubicBezTo>
                  <a:cubicBezTo>
                    <a:pt x="14940" y="5146"/>
                    <a:pt x="14679" y="5131"/>
                    <a:pt x="14442" y="5099"/>
                  </a:cubicBezTo>
                  <a:cubicBezTo>
                    <a:pt x="14283" y="5067"/>
                    <a:pt x="14283" y="4877"/>
                    <a:pt x="14442" y="4877"/>
                  </a:cubicBezTo>
                  <a:cubicBezTo>
                    <a:pt x="14581" y="4868"/>
                    <a:pt x="14728" y="4864"/>
                    <a:pt x="14879" y="4864"/>
                  </a:cubicBezTo>
                  <a:cubicBezTo>
                    <a:pt x="15242" y="4864"/>
                    <a:pt x="15626" y="4887"/>
                    <a:pt x="15962" y="4909"/>
                  </a:cubicBezTo>
                  <a:cubicBezTo>
                    <a:pt x="15993" y="4434"/>
                    <a:pt x="16025" y="3991"/>
                    <a:pt x="16088" y="3579"/>
                  </a:cubicBezTo>
                  <a:cubicBezTo>
                    <a:pt x="16088" y="3528"/>
                    <a:pt x="16134" y="3495"/>
                    <a:pt x="16176" y="3495"/>
                  </a:cubicBezTo>
                  <a:close/>
                  <a:moveTo>
                    <a:pt x="21029" y="0"/>
                  </a:moveTo>
                  <a:cubicBezTo>
                    <a:pt x="17548" y="583"/>
                    <a:pt x="14001" y="860"/>
                    <a:pt x="10456" y="860"/>
                  </a:cubicBezTo>
                  <a:cubicBezTo>
                    <a:pt x="7066" y="860"/>
                    <a:pt x="3677" y="607"/>
                    <a:pt x="349" y="127"/>
                  </a:cubicBezTo>
                  <a:cubicBezTo>
                    <a:pt x="317" y="127"/>
                    <a:pt x="286" y="95"/>
                    <a:pt x="254" y="32"/>
                  </a:cubicBezTo>
                  <a:lnTo>
                    <a:pt x="254" y="32"/>
                  </a:lnTo>
                  <a:cubicBezTo>
                    <a:pt x="761" y="5352"/>
                    <a:pt x="982" y="10641"/>
                    <a:pt x="887" y="15961"/>
                  </a:cubicBezTo>
                  <a:cubicBezTo>
                    <a:pt x="824" y="17260"/>
                    <a:pt x="666" y="18653"/>
                    <a:pt x="761" y="19952"/>
                  </a:cubicBezTo>
                  <a:cubicBezTo>
                    <a:pt x="824" y="22042"/>
                    <a:pt x="2407" y="22580"/>
                    <a:pt x="4276" y="22644"/>
                  </a:cubicBezTo>
                  <a:cubicBezTo>
                    <a:pt x="5584" y="22688"/>
                    <a:pt x="6899" y="22711"/>
                    <a:pt x="8214" y="22711"/>
                  </a:cubicBezTo>
                  <a:cubicBezTo>
                    <a:pt x="9733" y="22711"/>
                    <a:pt x="11253" y="22680"/>
                    <a:pt x="12763" y="22612"/>
                  </a:cubicBezTo>
                  <a:cubicBezTo>
                    <a:pt x="12964" y="22596"/>
                    <a:pt x="13204" y="22592"/>
                    <a:pt x="13469" y="22592"/>
                  </a:cubicBezTo>
                  <a:cubicBezTo>
                    <a:pt x="13801" y="22592"/>
                    <a:pt x="14172" y="22598"/>
                    <a:pt x="14555" y="22598"/>
                  </a:cubicBezTo>
                  <a:cubicBezTo>
                    <a:pt x="15702" y="22598"/>
                    <a:pt x="16951" y="22537"/>
                    <a:pt x="17545" y="22042"/>
                  </a:cubicBezTo>
                  <a:cubicBezTo>
                    <a:pt x="18780" y="21060"/>
                    <a:pt x="18495" y="19128"/>
                    <a:pt x="18495" y="17735"/>
                  </a:cubicBezTo>
                  <a:cubicBezTo>
                    <a:pt x="18495" y="14885"/>
                    <a:pt x="18559" y="12034"/>
                    <a:pt x="18622" y="9184"/>
                  </a:cubicBezTo>
                  <a:cubicBezTo>
                    <a:pt x="18654" y="6366"/>
                    <a:pt x="18622" y="2154"/>
                    <a:pt x="21092" y="349"/>
                  </a:cubicBezTo>
                  <a:lnTo>
                    <a:pt x="21029" y="0"/>
                  </a:ln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13;p51">
              <a:extLst>
                <a:ext uri="{FF2B5EF4-FFF2-40B4-BE49-F238E27FC236}">
                  <a16:creationId xmlns:a16="http://schemas.microsoft.com/office/drawing/2014/main" id="{804F6600-61F2-1874-3C13-1F56BBC2B781}"/>
                </a:ext>
              </a:extLst>
            </p:cNvPr>
            <p:cNvSpPr/>
            <p:nvPr/>
          </p:nvSpPr>
          <p:spPr>
            <a:xfrm>
              <a:off x="2175161" y="3876450"/>
              <a:ext cx="575965" cy="585011"/>
            </a:xfrm>
            <a:custGeom>
              <a:avLst/>
              <a:gdLst/>
              <a:ahLst/>
              <a:cxnLst/>
              <a:rect l="l" t="t" r="r" b="b"/>
              <a:pathLst>
                <a:path w="18337" h="18625" extrusionOk="0">
                  <a:moveTo>
                    <a:pt x="17450" y="9448"/>
                  </a:moveTo>
                  <a:cubicBezTo>
                    <a:pt x="17513" y="11918"/>
                    <a:pt x="18337" y="17207"/>
                    <a:pt x="15866" y="17872"/>
                  </a:cubicBezTo>
                  <a:cubicBezTo>
                    <a:pt x="14758" y="18188"/>
                    <a:pt x="13301" y="18093"/>
                    <a:pt x="12161" y="18125"/>
                  </a:cubicBezTo>
                  <a:cubicBezTo>
                    <a:pt x="10958" y="18157"/>
                    <a:pt x="9754" y="18157"/>
                    <a:pt x="8551" y="18157"/>
                  </a:cubicBezTo>
                  <a:cubicBezTo>
                    <a:pt x="7917" y="18157"/>
                    <a:pt x="7284" y="18173"/>
                    <a:pt x="6651" y="18173"/>
                  </a:cubicBezTo>
                  <a:cubicBezTo>
                    <a:pt x="6017" y="18173"/>
                    <a:pt x="5384" y="18157"/>
                    <a:pt x="4751" y="18093"/>
                  </a:cubicBezTo>
                  <a:cubicBezTo>
                    <a:pt x="2882" y="17935"/>
                    <a:pt x="1774" y="16858"/>
                    <a:pt x="1615" y="15085"/>
                  </a:cubicBezTo>
                  <a:cubicBezTo>
                    <a:pt x="1425" y="13185"/>
                    <a:pt x="2154" y="11380"/>
                    <a:pt x="1995" y="9480"/>
                  </a:cubicBezTo>
                  <a:lnTo>
                    <a:pt x="1995" y="9480"/>
                  </a:lnTo>
                  <a:cubicBezTo>
                    <a:pt x="1995" y="9480"/>
                    <a:pt x="2027" y="9543"/>
                    <a:pt x="2059" y="9543"/>
                  </a:cubicBezTo>
                  <a:cubicBezTo>
                    <a:pt x="4641" y="10193"/>
                    <a:pt x="7316" y="10544"/>
                    <a:pt x="9984" y="10544"/>
                  </a:cubicBezTo>
                  <a:cubicBezTo>
                    <a:pt x="11995" y="10544"/>
                    <a:pt x="14002" y="10345"/>
                    <a:pt x="15961" y="9923"/>
                  </a:cubicBezTo>
                  <a:lnTo>
                    <a:pt x="15961" y="9923"/>
                  </a:lnTo>
                  <a:cubicBezTo>
                    <a:pt x="15930" y="10240"/>
                    <a:pt x="15930" y="10588"/>
                    <a:pt x="15930" y="10968"/>
                  </a:cubicBezTo>
                  <a:cubicBezTo>
                    <a:pt x="15391" y="10905"/>
                    <a:pt x="14916" y="10905"/>
                    <a:pt x="14410" y="10905"/>
                  </a:cubicBezTo>
                  <a:cubicBezTo>
                    <a:pt x="14251" y="10905"/>
                    <a:pt x="14251" y="11158"/>
                    <a:pt x="14410" y="11158"/>
                  </a:cubicBezTo>
                  <a:cubicBezTo>
                    <a:pt x="14916" y="11126"/>
                    <a:pt x="15391" y="11126"/>
                    <a:pt x="15930" y="11126"/>
                  </a:cubicBezTo>
                  <a:cubicBezTo>
                    <a:pt x="15866" y="11855"/>
                    <a:pt x="15866" y="12583"/>
                    <a:pt x="15866" y="13280"/>
                  </a:cubicBezTo>
                  <a:cubicBezTo>
                    <a:pt x="15661" y="13264"/>
                    <a:pt x="15447" y="13256"/>
                    <a:pt x="15229" y="13256"/>
                  </a:cubicBezTo>
                  <a:cubicBezTo>
                    <a:pt x="15011" y="13256"/>
                    <a:pt x="14790" y="13264"/>
                    <a:pt x="14568" y="13280"/>
                  </a:cubicBezTo>
                  <a:cubicBezTo>
                    <a:pt x="14441" y="13280"/>
                    <a:pt x="14441" y="13501"/>
                    <a:pt x="14568" y="13501"/>
                  </a:cubicBezTo>
                  <a:cubicBezTo>
                    <a:pt x="14716" y="13512"/>
                    <a:pt x="14864" y="13516"/>
                    <a:pt x="15010" y="13516"/>
                  </a:cubicBezTo>
                  <a:cubicBezTo>
                    <a:pt x="15303" y="13516"/>
                    <a:pt x="15592" y="13501"/>
                    <a:pt x="15866" y="13501"/>
                  </a:cubicBezTo>
                  <a:cubicBezTo>
                    <a:pt x="15866" y="14230"/>
                    <a:pt x="15866" y="15022"/>
                    <a:pt x="15930" y="15782"/>
                  </a:cubicBezTo>
                  <a:cubicBezTo>
                    <a:pt x="15830" y="15789"/>
                    <a:pt x="15730" y="15793"/>
                    <a:pt x="15631" y="15793"/>
                  </a:cubicBezTo>
                  <a:cubicBezTo>
                    <a:pt x="15287" y="15793"/>
                    <a:pt x="14943" y="15746"/>
                    <a:pt x="14600" y="15623"/>
                  </a:cubicBezTo>
                  <a:cubicBezTo>
                    <a:pt x="14582" y="15616"/>
                    <a:pt x="14566" y="15613"/>
                    <a:pt x="14551" y="15613"/>
                  </a:cubicBezTo>
                  <a:cubicBezTo>
                    <a:pt x="14430" y="15613"/>
                    <a:pt x="14395" y="15820"/>
                    <a:pt x="14536" y="15877"/>
                  </a:cubicBezTo>
                  <a:cubicBezTo>
                    <a:pt x="14813" y="15976"/>
                    <a:pt x="15103" y="16025"/>
                    <a:pt x="15397" y="16025"/>
                  </a:cubicBezTo>
                  <a:cubicBezTo>
                    <a:pt x="15573" y="16025"/>
                    <a:pt x="15752" y="16007"/>
                    <a:pt x="15930" y="15972"/>
                  </a:cubicBezTo>
                  <a:cubicBezTo>
                    <a:pt x="15955" y="16022"/>
                    <a:pt x="16016" y="16048"/>
                    <a:pt x="16080" y="16048"/>
                  </a:cubicBezTo>
                  <a:cubicBezTo>
                    <a:pt x="16176" y="16048"/>
                    <a:pt x="16278" y="15991"/>
                    <a:pt x="16278" y="15877"/>
                  </a:cubicBezTo>
                  <a:cubicBezTo>
                    <a:pt x="16310" y="15022"/>
                    <a:pt x="16341" y="14230"/>
                    <a:pt x="16341" y="13406"/>
                  </a:cubicBezTo>
                  <a:cubicBezTo>
                    <a:pt x="16405" y="13375"/>
                    <a:pt x="16405" y="13343"/>
                    <a:pt x="16341" y="13280"/>
                  </a:cubicBezTo>
                  <a:lnTo>
                    <a:pt x="16341" y="9733"/>
                  </a:lnTo>
                  <a:cubicBezTo>
                    <a:pt x="16721" y="9638"/>
                    <a:pt x="17102" y="9575"/>
                    <a:pt x="17450" y="9448"/>
                  </a:cubicBezTo>
                  <a:close/>
                  <a:moveTo>
                    <a:pt x="16217" y="1"/>
                  </a:moveTo>
                  <a:cubicBezTo>
                    <a:pt x="16173" y="1"/>
                    <a:pt x="16120" y="37"/>
                    <a:pt x="16120" y="74"/>
                  </a:cubicBezTo>
                  <a:cubicBezTo>
                    <a:pt x="16025" y="549"/>
                    <a:pt x="16025" y="992"/>
                    <a:pt x="15993" y="1404"/>
                  </a:cubicBezTo>
                  <a:cubicBezTo>
                    <a:pt x="15715" y="1367"/>
                    <a:pt x="15415" y="1351"/>
                    <a:pt x="15119" y="1351"/>
                  </a:cubicBezTo>
                  <a:cubicBezTo>
                    <a:pt x="14909" y="1351"/>
                    <a:pt x="14701" y="1359"/>
                    <a:pt x="14505" y="1372"/>
                  </a:cubicBezTo>
                  <a:cubicBezTo>
                    <a:pt x="14346" y="1404"/>
                    <a:pt x="14346" y="1626"/>
                    <a:pt x="14505" y="1626"/>
                  </a:cubicBezTo>
                  <a:cubicBezTo>
                    <a:pt x="14742" y="1641"/>
                    <a:pt x="14996" y="1649"/>
                    <a:pt x="15249" y="1649"/>
                  </a:cubicBezTo>
                  <a:cubicBezTo>
                    <a:pt x="15502" y="1649"/>
                    <a:pt x="15756" y="1641"/>
                    <a:pt x="15993" y="1626"/>
                  </a:cubicBezTo>
                  <a:lnTo>
                    <a:pt x="15993" y="1626"/>
                  </a:lnTo>
                  <a:cubicBezTo>
                    <a:pt x="15961" y="2481"/>
                    <a:pt x="15930" y="3304"/>
                    <a:pt x="15930" y="4191"/>
                  </a:cubicBezTo>
                  <a:cubicBezTo>
                    <a:pt x="15882" y="4175"/>
                    <a:pt x="15843" y="4167"/>
                    <a:pt x="15803" y="4167"/>
                  </a:cubicBezTo>
                  <a:cubicBezTo>
                    <a:pt x="15763" y="4167"/>
                    <a:pt x="15724" y="4175"/>
                    <a:pt x="15676" y="4191"/>
                  </a:cubicBezTo>
                  <a:cubicBezTo>
                    <a:pt x="15550" y="4222"/>
                    <a:pt x="15486" y="4254"/>
                    <a:pt x="15391" y="4317"/>
                  </a:cubicBezTo>
                  <a:cubicBezTo>
                    <a:pt x="15349" y="4317"/>
                    <a:pt x="15321" y="4332"/>
                    <a:pt x="15279" y="4332"/>
                  </a:cubicBezTo>
                  <a:cubicBezTo>
                    <a:pt x="15263" y="4332"/>
                    <a:pt x="15245" y="4330"/>
                    <a:pt x="15224" y="4324"/>
                  </a:cubicBezTo>
                  <a:lnTo>
                    <a:pt x="15224" y="4324"/>
                  </a:lnTo>
                  <a:cubicBezTo>
                    <a:pt x="15230" y="4325"/>
                    <a:pt x="15236" y="4326"/>
                    <a:pt x="15243" y="4326"/>
                  </a:cubicBezTo>
                  <a:cubicBezTo>
                    <a:pt x="15322" y="4326"/>
                    <a:pt x="15438" y="4264"/>
                    <a:pt x="15360" y="4159"/>
                  </a:cubicBezTo>
                  <a:cubicBezTo>
                    <a:pt x="15312" y="4074"/>
                    <a:pt x="15250" y="4039"/>
                    <a:pt x="15190" y="4039"/>
                  </a:cubicBezTo>
                  <a:cubicBezTo>
                    <a:pt x="15048" y="4039"/>
                    <a:pt x="14913" y="4226"/>
                    <a:pt x="14980" y="4381"/>
                  </a:cubicBezTo>
                  <a:cubicBezTo>
                    <a:pt x="15007" y="4519"/>
                    <a:pt x="15155" y="4609"/>
                    <a:pt x="15276" y="4609"/>
                  </a:cubicBezTo>
                  <a:cubicBezTo>
                    <a:pt x="15294" y="4609"/>
                    <a:pt x="15312" y="4607"/>
                    <a:pt x="15328" y="4603"/>
                  </a:cubicBezTo>
                  <a:cubicBezTo>
                    <a:pt x="15506" y="4543"/>
                    <a:pt x="15738" y="4346"/>
                    <a:pt x="15923" y="4346"/>
                  </a:cubicBezTo>
                  <a:cubicBezTo>
                    <a:pt x="15936" y="4346"/>
                    <a:pt x="15949" y="4347"/>
                    <a:pt x="15961" y="4349"/>
                  </a:cubicBezTo>
                  <a:lnTo>
                    <a:pt x="15961" y="6661"/>
                  </a:lnTo>
                  <a:cubicBezTo>
                    <a:pt x="15391" y="6598"/>
                    <a:pt x="14885" y="6598"/>
                    <a:pt x="14378" y="6598"/>
                  </a:cubicBezTo>
                  <a:cubicBezTo>
                    <a:pt x="14220" y="6598"/>
                    <a:pt x="14220" y="6851"/>
                    <a:pt x="14378" y="6851"/>
                  </a:cubicBezTo>
                  <a:cubicBezTo>
                    <a:pt x="14916" y="6851"/>
                    <a:pt x="15455" y="6788"/>
                    <a:pt x="15961" y="6788"/>
                  </a:cubicBezTo>
                  <a:lnTo>
                    <a:pt x="15961" y="7959"/>
                  </a:lnTo>
                  <a:lnTo>
                    <a:pt x="15961" y="8371"/>
                  </a:lnTo>
                  <a:cubicBezTo>
                    <a:pt x="14153" y="8030"/>
                    <a:pt x="12274" y="7890"/>
                    <a:pt x="10387" y="7890"/>
                  </a:cubicBezTo>
                  <a:cubicBezTo>
                    <a:pt x="7548" y="7890"/>
                    <a:pt x="4690" y="8206"/>
                    <a:pt x="2027" y="8624"/>
                  </a:cubicBezTo>
                  <a:cubicBezTo>
                    <a:pt x="1774" y="8656"/>
                    <a:pt x="1900" y="9036"/>
                    <a:pt x="2090" y="9036"/>
                  </a:cubicBezTo>
                  <a:lnTo>
                    <a:pt x="2154" y="9036"/>
                  </a:lnTo>
                  <a:cubicBezTo>
                    <a:pt x="4751" y="8593"/>
                    <a:pt x="7411" y="8371"/>
                    <a:pt x="10071" y="8371"/>
                  </a:cubicBezTo>
                  <a:cubicBezTo>
                    <a:pt x="12034" y="8371"/>
                    <a:pt x="14030" y="8624"/>
                    <a:pt x="15961" y="8783"/>
                  </a:cubicBezTo>
                  <a:lnTo>
                    <a:pt x="15961" y="8973"/>
                  </a:lnTo>
                  <a:lnTo>
                    <a:pt x="14410" y="8973"/>
                  </a:lnTo>
                  <a:cubicBezTo>
                    <a:pt x="14283" y="8973"/>
                    <a:pt x="14283" y="9194"/>
                    <a:pt x="14410" y="9194"/>
                  </a:cubicBezTo>
                  <a:cubicBezTo>
                    <a:pt x="14579" y="9205"/>
                    <a:pt x="14751" y="9209"/>
                    <a:pt x="14925" y="9209"/>
                  </a:cubicBezTo>
                  <a:cubicBezTo>
                    <a:pt x="15272" y="9209"/>
                    <a:pt x="15624" y="9194"/>
                    <a:pt x="15961" y="9194"/>
                  </a:cubicBezTo>
                  <a:lnTo>
                    <a:pt x="15961" y="9511"/>
                  </a:lnTo>
                  <a:cubicBezTo>
                    <a:pt x="13933" y="9817"/>
                    <a:pt x="11922" y="9988"/>
                    <a:pt x="9914" y="9988"/>
                  </a:cubicBezTo>
                  <a:cubicBezTo>
                    <a:pt x="7346" y="9988"/>
                    <a:pt x="4780" y="9708"/>
                    <a:pt x="2185" y="9068"/>
                  </a:cubicBezTo>
                  <a:lnTo>
                    <a:pt x="2154" y="9068"/>
                  </a:lnTo>
                  <a:cubicBezTo>
                    <a:pt x="2059" y="9068"/>
                    <a:pt x="2027" y="9131"/>
                    <a:pt x="1995" y="9194"/>
                  </a:cubicBezTo>
                  <a:cubicBezTo>
                    <a:pt x="1995" y="9131"/>
                    <a:pt x="1995" y="9099"/>
                    <a:pt x="1805" y="9004"/>
                  </a:cubicBezTo>
                  <a:cubicBezTo>
                    <a:pt x="1793" y="8908"/>
                    <a:pt x="1730" y="8866"/>
                    <a:pt x="1659" y="8866"/>
                  </a:cubicBezTo>
                  <a:cubicBezTo>
                    <a:pt x="1543" y="8866"/>
                    <a:pt x="1406" y="8975"/>
                    <a:pt x="1425" y="9131"/>
                  </a:cubicBezTo>
                  <a:cubicBezTo>
                    <a:pt x="1805" y="11665"/>
                    <a:pt x="0" y="15117"/>
                    <a:pt x="1964" y="17365"/>
                  </a:cubicBezTo>
                  <a:cubicBezTo>
                    <a:pt x="2875" y="18404"/>
                    <a:pt x="4406" y="18625"/>
                    <a:pt x="5934" y="18625"/>
                  </a:cubicBezTo>
                  <a:cubicBezTo>
                    <a:pt x="7060" y="18625"/>
                    <a:pt x="8184" y="18505"/>
                    <a:pt x="9058" y="18505"/>
                  </a:cubicBezTo>
                  <a:cubicBezTo>
                    <a:pt x="10894" y="18473"/>
                    <a:pt x="12668" y="18442"/>
                    <a:pt x="14473" y="18315"/>
                  </a:cubicBezTo>
                  <a:cubicBezTo>
                    <a:pt x="15391" y="18252"/>
                    <a:pt x="16658" y="18315"/>
                    <a:pt x="17355" y="17587"/>
                  </a:cubicBezTo>
                  <a:cubicBezTo>
                    <a:pt x="18052" y="16827"/>
                    <a:pt x="17767" y="15560"/>
                    <a:pt x="17767" y="14610"/>
                  </a:cubicBezTo>
                  <a:cubicBezTo>
                    <a:pt x="17735" y="12710"/>
                    <a:pt x="17767" y="10810"/>
                    <a:pt x="17608" y="8909"/>
                  </a:cubicBezTo>
                  <a:cubicBezTo>
                    <a:pt x="17591" y="8859"/>
                    <a:pt x="17547" y="8826"/>
                    <a:pt x="17505" y="8826"/>
                  </a:cubicBezTo>
                  <a:cubicBezTo>
                    <a:pt x="17468" y="8826"/>
                    <a:pt x="17433" y="8851"/>
                    <a:pt x="17418" y="8909"/>
                  </a:cubicBezTo>
                  <a:lnTo>
                    <a:pt x="17418" y="9194"/>
                  </a:lnTo>
                  <a:cubicBezTo>
                    <a:pt x="17070" y="9258"/>
                    <a:pt x="16658" y="9289"/>
                    <a:pt x="16310" y="9385"/>
                  </a:cubicBezTo>
                  <a:lnTo>
                    <a:pt x="16310" y="8783"/>
                  </a:lnTo>
                  <a:cubicBezTo>
                    <a:pt x="16626" y="8814"/>
                    <a:pt x="16975" y="8878"/>
                    <a:pt x="17355" y="8878"/>
                  </a:cubicBezTo>
                  <a:lnTo>
                    <a:pt x="17387" y="8878"/>
                  </a:lnTo>
                  <a:cubicBezTo>
                    <a:pt x="17450" y="8814"/>
                    <a:pt x="17450" y="8719"/>
                    <a:pt x="17387" y="8719"/>
                  </a:cubicBezTo>
                  <a:lnTo>
                    <a:pt x="16310" y="8466"/>
                  </a:lnTo>
                  <a:lnTo>
                    <a:pt x="16310" y="7959"/>
                  </a:lnTo>
                  <a:cubicBezTo>
                    <a:pt x="16341" y="5331"/>
                    <a:pt x="16468" y="2702"/>
                    <a:pt x="16278" y="74"/>
                  </a:cubicBezTo>
                  <a:cubicBezTo>
                    <a:pt x="16278" y="20"/>
                    <a:pt x="16250" y="1"/>
                    <a:pt x="1621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14;p51">
              <a:extLst>
                <a:ext uri="{FF2B5EF4-FFF2-40B4-BE49-F238E27FC236}">
                  <a16:creationId xmlns:a16="http://schemas.microsoft.com/office/drawing/2014/main" id="{00408BFD-D9EC-7685-758A-036885460052}"/>
                </a:ext>
              </a:extLst>
            </p:cNvPr>
            <p:cNvSpPr/>
            <p:nvPr/>
          </p:nvSpPr>
          <p:spPr>
            <a:xfrm>
              <a:off x="2287892" y="3831690"/>
              <a:ext cx="62349" cy="12250"/>
            </a:xfrm>
            <a:custGeom>
              <a:avLst/>
              <a:gdLst/>
              <a:ahLst/>
              <a:cxnLst/>
              <a:rect l="l" t="t" r="r" b="b"/>
              <a:pathLst>
                <a:path w="1985" h="390" extrusionOk="0">
                  <a:moveTo>
                    <a:pt x="132" y="0"/>
                  </a:moveTo>
                  <a:cubicBezTo>
                    <a:pt x="16" y="0"/>
                    <a:pt x="0" y="204"/>
                    <a:pt x="85" y="232"/>
                  </a:cubicBezTo>
                  <a:cubicBezTo>
                    <a:pt x="496" y="340"/>
                    <a:pt x="907" y="389"/>
                    <a:pt x="1318" y="389"/>
                  </a:cubicBezTo>
                  <a:cubicBezTo>
                    <a:pt x="1509" y="389"/>
                    <a:pt x="1699" y="379"/>
                    <a:pt x="1890" y="359"/>
                  </a:cubicBezTo>
                  <a:cubicBezTo>
                    <a:pt x="1985" y="359"/>
                    <a:pt x="1985" y="169"/>
                    <a:pt x="1890" y="169"/>
                  </a:cubicBezTo>
                  <a:cubicBezTo>
                    <a:pt x="1755" y="176"/>
                    <a:pt x="1621" y="180"/>
                    <a:pt x="1489" y="180"/>
                  </a:cubicBezTo>
                  <a:cubicBezTo>
                    <a:pt x="1034" y="180"/>
                    <a:pt x="597" y="133"/>
                    <a:pt x="180" y="10"/>
                  </a:cubicBezTo>
                  <a:cubicBezTo>
                    <a:pt x="162" y="3"/>
                    <a:pt x="146" y="0"/>
                    <a:pt x="1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15;p51">
              <a:extLst>
                <a:ext uri="{FF2B5EF4-FFF2-40B4-BE49-F238E27FC236}">
                  <a16:creationId xmlns:a16="http://schemas.microsoft.com/office/drawing/2014/main" id="{54E1460E-F0B5-A20A-48F0-AF51B28E2B44}"/>
                </a:ext>
              </a:extLst>
            </p:cNvPr>
            <p:cNvSpPr/>
            <p:nvPr/>
          </p:nvSpPr>
          <p:spPr>
            <a:xfrm>
              <a:off x="2429802" y="4391040"/>
              <a:ext cx="88576" cy="7978"/>
            </a:xfrm>
            <a:custGeom>
              <a:avLst/>
              <a:gdLst/>
              <a:ahLst/>
              <a:cxnLst/>
              <a:rect l="l" t="t" r="r" b="b"/>
              <a:pathLst>
                <a:path w="2820" h="254" extrusionOk="0">
                  <a:moveTo>
                    <a:pt x="159" y="0"/>
                  </a:moveTo>
                  <a:cubicBezTo>
                    <a:pt x="0" y="0"/>
                    <a:pt x="0" y="254"/>
                    <a:pt x="159" y="254"/>
                  </a:cubicBezTo>
                  <a:cubicBezTo>
                    <a:pt x="1014" y="254"/>
                    <a:pt x="1869" y="254"/>
                    <a:pt x="2692" y="190"/>
                  </a:cubicBezTo>
                  <a:cubicBezTo>
                    <a:pt x="2819" y="190"/>
                    <a:pt x="2819" y="0"/>
                    <a:pt x="26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6;p51">
              <a:extLst>
                <a:ext uri="{FF2B5EF4-FFF2-40B4-BE49-F238E27FC236}">
                  <a16:creationId xmlns:a16="http://schemas.microsoft.com/office/drawing/2014/main" id="{60FF94AA-115B-C478-9496-6C67167A7C37}"/>
                </a:ext>
              </a:extLst>
            </p:cNvPr>
            <p:cNvSpPr/>
            <p:nvPr/>
          </p:nvSpPr>
          <p:spPr>
            <a:xfrm>
              <a:off x="2449684" y="4414911"/>
              <a:ext cx="98533" cy="9486"/>
            </a:xfrm>
            <a:custGeom>
              <a:avLst/>
              <a:gdLst/>
              <a:ahLst/>
              <a:cxnLst/>
              <a:rect l="l" t="t" r="r" b="b"/>
              <a:pathLst>
                <a:path w="3137" h="302" extrusionOk="0">
                  <a:moveTo>
                    <a:pt x="159" y="0"/>
                  </a:moveTo>
                  <a:cubicBezTo>
                    <a:pt x="64" y="0"/>
                    <a:pt x="1" y="190"/>
                    <a:pt x="128" y="190"/>
                  </a:cubicBezTo>
                  <a:cubicBezTo>
                    <a:pt x="603" y="270"/>
                    <a:pt x="1086" y="301"/>
                    <a:pt x="1568" y="301"/>
                  </a:cubicBezTo>
                  <a:cubicBezTo>
                    <a:pt x="2051" y="301"/>
                    <a:pt x="2534" y="270"/>
                    <a:pt x="3009" y="222"/>
                  </a:cubicBezTo>
                  <a:cubicBezTo>
                    <a:pt x="3136" y="222"/>
                    <a:pt x="3136" y="64"/>
                    <a:pt x="3009" y="64"/>
                  </a:cubicBezTo>
                  <a:cubicBezTo>
                    <a:pt x="2059" y="64"/>
                    <a:pt x="1109" y="32"/>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98138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barn(inVertical)">
                                      <p:cBhvr>
                                        <p:cTn id="7"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aphicFrame>
        <p:nvGraphicFramePr>
          <p:cNvPr id="742" name="Google Shape;742;p36"/>
          <p:cNvGraphicFramePr/>
          <p:nvPr>
            <p:extLst>
              <p:ext uri="{D42A27DB-BD31-4B8C-83A1-F6EECF244321}">
                <p14:modId xmlns:p14="http://schemas.microsoft.com/office/powerpoint/2010/main" val="1944241265"/>
              </p:ext>
            </p:extLst>
          </p:nvPr>
        </p:nvGraphicFramePr>
        <p:xfrm>
          <a:off x="192881" y="574236"/>
          <a:ext cx="4379119" cy="5440801"/>
        </p:xfrm>
        <a:graphic>
          <a:graphicData uri="http://schemas.openxmlformats.org/drawingml/2006/table">
            <a:tbl>
              <a:tblPr>
                <a:noFill/>
                <a:tableStyleId>{5B2BD0AC-2F67-4928-875E-49BE7C1F6275}</a:tableStyleId>
              </a:tblPr>
              <a:tblGrid>
                <a:gridCol w="4379119">
                  <a:extLst>
                    <a:ext uri="{9D8B030D-6E8A-4147-A177-3AD203B41FA5}">
                      <a16:colId xmlns:a16="http://schemas.microsoft.com/office/drawing/2014/main" val="20000"/>
                    </a:ext>
                  </a:extLst>
                </a:gridCol>
              </a:tblGrid>
              <a:tr h="5440801">
                <a:tc>
                  <a:txBody>
                    <a:bodyPr/>
                    <a:lstStyle/>
                    <a:p>
                      <a:r>
                        <a:rPr lang="it-IT" sz="1400" b="0" i="0" u="none" strike="noStrike" cap="none" dirty="0">
                          <a:solidFill>
                            <a:schemeClr val="bg1"/>
                          </a:solidFill>
                          <a:effectLst/>
                          <a:latin typeface="Arial"/>
                          <a:ea typeface="Arial"/>
                          <a:cs typeface="Arial"/>
                          <a:sym typeface="Arial"/>
                        </a:rPr>
                        <a:t>Le origini dell’ energia nucleare risalgono alla scoperta della radioattività nel 1896 da parte di Henri Becquerel e dall’equazione di Einstein E=mc2 nel 1905, che stabilisce la relazione esistente tra massa ed energia. Nel 1932 Otto Hahn e Fritz </a:t>
                      </a:r>
                      <a:r>
                        <a:rPr lang="it-IT" sz="1400" b="0" i="0" u="none" strike="noStrike" cap="none" dirty="0" err="1">
                          <a:solidFill>
                            <a:schemeClr val="bg1"/>
                          </a:solidFill>
                          <a:effectLst/>
                          <a:latin typeface="Arial"/>
                          <a:ea typeface="Arial"/>
                          <a:cs typeface="Arial"/>
                          <a:sym typeface="Arial"/>
                        </a:rPr>
                        <a:t>Strassmann</a:t>
                      </a:r>
                      <a:r>
                        <a:rPr lang="it-IT" sz="1400" b="0" i="0" u="none" strike="noStrike" cap="none" dirty="0">
                          <a:solidFill>
                            <a:schemeClr val="bg1"/>
                          </a:solidFill>
                          <a:effectLst/>
                          <a:latin typeface="Arial"/>
                          <a:ea typeface="Arial"/>
                          <a:cs typeface="Arial"/>
                          <a:sym typeface="Arial"/>
                        </a:rPr>
                        <a:t> scoprirono poi il principio della fissione nucleare. Pochi anni più tardi, nel 1938-1939, venne scoperto il principio del reattore nucleare e la reazione a catena da parte di Otto Hahn, Fritz </a:t>
                      </a:r>
                      <a:r>
                        <a:rPr lang="it-IT" sz="1400" b="0" i="0" u="none" strike="noStrike" cap="none" dirty="0" err="1">
                          <a:solidFill>
                            <a:schemeClr val="bg1"/>
                          </a:solidFill>
                          <a:effectLst/>
                          <a:latin typeface="Arial"/>
                          <a:ea typeface="Arial"/>
                          <a:cs typeface="Arial"/>
                          <a:sym typeface="Arial"/>
                        </a:rPr>
                        <a:t>Strassmann</a:t>
                      </a:r>
                      <a:r>
                        <a:rPr lang="it-IT" sz="1400" b="0" i="0" u="none" strike="noStrike" cap="none" dirty="0">
                          <a:solidFill>
                            <a:schemeClr val="bg1"/>
                          </a:solidFill>
                          <a:effectLst/>
                          <a:latin typeface="Arial"/>
                          <a:ea typeface="Arial"/>
                          <a:cs typeface="Arial"/>
                          <a:sym typeface="Arial"/>
                        </a:rPr>
                        <a:t> e Lise Meitner. Per questo motivo, durante la Seconda Guerra Mondiale gli Stati Uniti avviarono il Progetto Manhattan per sviluppare l’arma nucleare, poi sviluppata definitivamente nel 1945. Negli anni ’60 e ’70, vengono costruite numerose centrali nucleari in tutto il mondo per soddisfare la crescente domanda di energia, Italia compresa. L’energia nucleare è molto potente tanto da causare grandi tragedie, basti pensare quella di Chernobyl del 1986. </a:t>
                      </a:r>
                      <a:endParaRPr sz="1600" dirty="0">
                        <a:solidFill>
                          <a:schemeClr val="bg1"/>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43" name="Google Shape;743;p36"/>
          <p:cNvSpPr/>
          <p:nvPr/>
        </p:nvSpPr>
        <p:spPr>
          <a:xfrm flipH="1">
            <a:off x="4549140" y="853946"/>
            <a:ext cx="45719" cy="3715318"/>
          </a:xfrm>
          <a:custGeom>
            <a:avLst/>
            <a:gdLst/>
            <a:ahLst/>
            <a:cxnLst/>
            <a:rect l="l" t="t" r="r" b="b"/>
            <a:pathLst>
              <a:path w="2533" h="108010" extrusionOk="0">
                <a:moveTo>
                  <a:pt x="0" y="0"/>
                </a:moveTo>
                <a:cubicBezTo>
                  <a:pt x="0" y="36013"/>
                  <a:pt x="2533" y="71997"/>
                  <a:pt x="2533" y="108010"/>
                </a:cubicBezTo>
              </a:path>
            </a:pathLst>
          </a:custGeom>
          <a:noFill/>
          <a:ln w="28575" cap="flat" cmpd="sng">
            <a:solidFill>
              <a:schemeClr val="accent3"/>
            </a:solidFill>
            <a:prstDash val="solid"/>
            <a:round/>
            <a:headEnd type="none" w="med" len="med"/>
            <a:tailEnd type="none" w="med" len="med"/>
          </a:ln>
        </p:spPr>
      </p:sp>
      <p:pic>
        <p:nvPicPr>
          <p:cNvPr id="8194" name="Picture 2" descr="Energia nucleare | ENGIE Casa">
            <a:extLst>
              <a:ext uri="{FF2B5EF4-FFF2-40B4-BE49-F238E27FC236}">
                <a16:creationId xmlns:a16="http://schemas.microsoft.com/office/drawing/2014/main" id="{C2D492CF-F5FE-7390-AECD-1426BDC9D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731" y="1588862"/>
            <a:ext cx="4056320" cy="254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62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33"/>
          <p:cNvSpPr txBox="1">
            <a:spLocks noGrp="1"/>
          </p:cNvSpPr>
          <p:nvPr>
            <p:ph type="subTitle" idx="1"/>
          </p:nvPr>
        </p:nvSpPr>
        <p:spPr>
          <a:xfrm>
            <a:off x="4370746" y="542925"/>
            <a:ext cx="4837548" cy="4186859"/>
          </a:xfrm>
          <a:prstGeom prst="rect">
            <a:avLst/>
          </a:prstGeom>
        </p:spPr>
        <p:txBody>
          <a:bodyPr spcFirstLastPara="1" wrap="square" lIns="91425" tIns="91425" rIns="91425" bIns="91425" anchor="ctr" anchorCtr="0">
            <a:noAutofit/>
          </a:bodyPr>
          <a:lstStyle/>
          <a:p>
            <a:pPr marL="228600" lvl="0" indent="0" algn="l" rtl="0">
              <a:spcBef>
                <a:spcPts val="1000"/>
              </a:spcBef>
              <a:spcAft>
                <a:spcPts val="0"/>
              </a:spcAft>
              <a:buClr>
                <a:srgbClr val="000000"/>
              </a:buClr>
              <a:buSzPts val="1800"/>
              <a:buFont typeface="Arial"/>
              <a:buNone/>
            </a:pPr>
            <a:r>
              <a:rPr lang="it-IT" sz="1400" dirty="0"/>
              <a:t>La scoperta dell'energia nucleare ha portato diversi benefici:</a:t>
            </a:r>
          </a:p>
          <a:p>
            <a:pPr marL="228600" lvl="0" indent="0" algn="l" rtl="0">
              <a:spcBef>
                <a:spcPts val="1000"/>
              </a:spcBef>
              <a:spcAft>
                <a:spcPts val="0"/>
              </a:spcAft>
              <a:buClr>
                <a:srgbClr val="000000"/>
              </a:buClr>
              <a:buSzPts val="1800"/>
            </a:pPr>
            <a:r>
              <a:rPr lang="it-IT" sz="1400" dirty="0"/>
              <a:t>1.Produzione di energia pulita: L'energia nucleare è una fonte energetica a basse emissioni di carbonio, che contribuisce a ridurre l’inquinamento ambientale.</a:t>
            </a:r>
          </a:p>
          <a:p>
            <a:pPr marL="228600" lvl="0" indent="0" algn="l" rtl="0">
              <a:spcBef>
                <a:spcPts val="1000"/>
              </a:spcBef>
              <a:spcAft>
                <a:spcPts val="0"/>
              </a:spcAft>
              <a:buClr>
                <a:srgbClr val="000000"/>
              </a:buClr>
              <a:buSzPts val="1800"/>
            </a:pPr>
            <a:r>
              <a:rPr lang="it-IT" sz="1400" dirty="0"/>
              <a:t>2. Indipendenza energetica: L'energia nucleare può ridurre la dipendenza da fonti energetiche importate, migliorando la sicurezza energetica dei paesi che possiedono centrali nucleari.</a:t>
            </a:r>
          </a:p>
          <a:p>
            <a:pPr marL="228600" lvl="0" indent="0" algn="l" rtl="0">
              <a:spcBef>
                <a:spcPts val="1000"/>
              </a:spcBef>
              <a:spcAft>
                <a:spcPts val="0"/>
              </a:spcAft>
              <a:buClr>
                <a:srgbClr val="000000"/>
              </a:buClr>
              <a:buSzPts val="1800"/>
            </a:pPr>
            <a:r>
              <a:rPr lang="it-IT" sz="1400" dirty="0"/>
              <a:t>3. Continuità dell'approvvigionamento: Le centrali nucleari possono fornire energia in modo continuo e affidabile, poiché non dipendono dalle condizioni meteorologiche come il sole o il vento.</a:t>
            </a:r>
          </a:p>
          <a:p>
            <a:pPr marL="228600" lvl="0" indent="0" algn="l" rtl="0">
              <a:spcBef>
                <a:spcPts val="1000"/>
              </a:spcBef>
              <a:spcAft>
                <a:spcPts val="0"/>
              </a:spcAft>
              <a:buClr>
                <a:srgbClr val="000000"/>
              </a:buClr>
              <a:buSzPts val="1800"/>
            </a:pPr>
            <a:r>
              <a:rPr lang="it-IT" sz="1400" dirty="0"/>
              <a:t>4. Applicazioni mediche e scientifiche: La tecnologia nucleare è utilizzata in medicina per diagnosi e trattamenti come la tomografia computerizzata e la terapia radiante.</a:t>
            </a:r>
            <a:endParaRPr sz="1400" dirty="0"/>
          </a:p>
        </p:txBody>
      </p:sp>
      <p:sp>
        <p:nvSpPr>
          <p:cNvPr id="2" name="CasellaDiTesto 1">
            <a:extLst>
              <a:ext uri="{FF2B5EF4-FFF2-40B4-BE49-F238E27FC236}">
                <a16:creationId xmlns:a16="http://schemas.microsoft.com/office/drawing/2014/main" id="{62C76CDC-4A04-E917-4567-BF4276880798}"/>
              </a:ext>
            </a:extLst>
          </p:cNvPr>
          <p:cNvSpPr txBox="1"/>
          <p:nvPr/>
        </p:nvSpPr>
        <p:spPr>
          <a:xfrm>
            <a:off x="0" y="316412"/>
            <a:ext cx="4475495" cy="948545"/>
          </a:xfrm>
          <a:prstGeom prst="rect">
            <a:avLst/>
          </a:prstGeom>
          <a:noFill/>
        </p:spPr>
        <p:txBody>
          <a:bodyPr wrap="square" rtlCol="0">
            <a:spAutoFit/>
          </a:bodyPr>
          <a:lstStyle/>
          <a:p>
            <a:pPr algn="r"/>
            <a:r>
              <a:rPr lang="it-IT" sz="2800" dirty="0">
                <a:solidFill>
                  <a:schemeClr val="bg1"/>
                </a:solidFill>
                <a:latin typeface="Indie Flower" panose="020B0604020202020204" charset="0"/>
              </a:rPr>
              <a:t>Utilizzi positivi dell’energia nucleare:</a:t>
            </a:r>
          </a:p>
        </p:txBody>
      </p:sp>
      <p:pic>
        <p:nvPicPr>
          <p:cNvPr id="9218" name="Picture 2" descr="Cos'è il nucleare di nuova generazione? - Energit">
            <a:extLst>
              <a:ext uri="{FF2B5EF4-FFF2-40B4-BE49-F238E27FC236}">
                <a16:creationId xmlns:a16="http://schemas.microsoft.com/office/drawing/2014/main" id="{D065B8A2-703D-ADE6-279A-73F9E2F6F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28" y="1650205"/>
            <a:ext cx="4321972" cy="24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4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33"/>
          <p:cNvSpPr txBox="1">
            <a:spLocks noGrp="1"/>
          </p:cNvSpPr>
          <p:nvPr>
            <p:ph type="subTitle" idx="1"/>
          </p:nvPr>
        </p:nvSpPr>
        <p:spPr>
          <a:xfrm>
            <a:off x="4521996" y="421481"/>
            <a:ext cx="4837548" cy="4186859"/>
          </a:xfrm>
          <a:prstGeom prst="rect">
            <a:avLst/>
          </a:prstGeom>
        </p:spPr>
        <p:txBody>
          <a:bodyPr spcFirstLastPara="1" wrap="square" lIns="91425" tIns="91425" rIns="91425" bIns="91425" anchor="ctr" anchorCtr="0">
            <a:noAutofit/>
          </a:bodyPr>
          <a:lstStyle/>
          <a:p>
            <a:pPr marL="228600" lvl="0" indent="0" algn="l" rtl="0">
              <a:spcBef>
                <a:spcPts val="1000"/>
              </a:spcBef>
              <a:spcAft>
                <a:spcPts val="0"/>
              </a:spcAft>
              <a:buClr>
                <a:srgbClr val="000000"/>
              </a:buClr>
              <a:buSzPts val="1800"/>
              <a:buFont typeface="Arial"/>
              <a:buNone/>
            </a:pPr>
            <a:r>
              <a:rPr lang="it-IT" sz="1400" dirty="0"/>
              <a:t>La scoperta dell'energia nucleare, specialmente con riferimento alle bombe nucleari, presenta diversi rischi e problemi:</a:t>
            </a:r>
          </a:p>
          <a:p>
            <a:pPr marL="228600" lvl="0" indent="0" algn="l" rtl="0">
              <a:spcBef>
                <a:spcPts val="1000"/>
              </a:spcBef>
              <a:spcAft>
                <a:spcPts val="0"/>
              </a:spcAft>
              <a:buClr>
                <a:srgbClr val="000000"/>
              </a:buClr>
              <a:buSzPts val="1800"/>
            </a:pPr>
            <a:r>
              <a:rPr lang="it-IT" sz="1400" dirty="0"/>
              <a:t>1.Distruttività delle armi nucleari: Le bombe atomiche hanno un'enorme potenza distruttiva e possono causare devastazione su vasta scala, con conseguenze catastrofiche per la vita umana, l'ambiente.</a:t>
            </a:r>
          </a:p>
          <a:p>
            <a:pPr marL="228600" lvl="0" indent="0" algn="l" rtl="0">
              <a:spcBef>
                <a:spcPts val="1000"/>
              </a:spcBef>
              <a:spcAft>
                <a:spcPts val="0"/>
              </a:spcAft>
              <a:buClr>
                <a:srgbClr val="000000"/>
              </a:buClr>
              <a:buSzPts val="1800"/>
            </a:pPr>
            <a:r>
              <a:rPr lang="it-IT" sz="1400" dirty="0"/>
              <a:t>2. Proliferazione nucleare: La diffusione delle tecnologie nucleari e delle armi nucleari può aumentare il rischio di conflitti nucleari e la destabilizzazione geopolitica.</a:t>
            </a:r>
          </a:p>
          <a:p>
            <a:pPr marL="228600" lvl="0" indent="0" algn="l" rtl="0">
              <a:spcBef>
                <a:spcPts val="1000"/>
              </a:spcBef>
              <a:spcAft>
                <a:spcPts val="0"/>
              </a:spcAft>
              <a:buClr>
                <a:srgbClr val="000000"/>
              </a:buClr>
              <a:buSzPts val="1800"/>
            </a:pPr>
            <a:r>
              <a:rPr lang="it-IT" sz="1400" dirty="0"/>
              <a:t>3. Gestione dei rifiuti radioattivi: La produzione di energia nucleare genera rifiuti radioattivi pericolosi che devono essere gestiti e smaltiti in modo sicuro per evitare rischi per la salute umana e l'ambiente a lungo termine.</a:t>
            </a:r>
          </a:p>
          <a:p>
            <a:pPr marL="228600" lvl="0" indent="0" algn="l" rtl="0">
              <a:spcBef>
                <a:spcPts val="1000"/>
              </a:spcBef>
              <a:spcAft>
                <a:spcPts val="0"/>
              </a:spcAft>
              <a:buClr>
                <a:srgbClr val="000000"/>
              </a:buClr>
              <a:buSzPts val="1800"/>
            </a:pPr>
            <a:r>
              <a:rPr lang="it-IT" sz="1400" dirty="0"/>
              <a:t>4. Incidenti nucleari: Gli incidenti nelle centrali nucleari, come quello di Chernobyl e Fukushima, possono causare contaminazione radioattiva, evacuazioni forzate e danni ambientali significativi.</a:t>
            </a:r>
            <a:endParaRPr sz="1400" dirty="0"/>
          </a:p>
        </p:txBody>
      </p:sp>
      <p:sp>
        <p:nvSpPr>
          <p:cNvPr id="2" name="CasellaDiTesto 1">
            <a:extLst>
              <a:ext uri="{FF2B5EF4-FFF2-40B4-BE49-F238E27FC236}">
                <a16:creationId xmlns:a16="http://schemas.microsoft.com/office/drawing/2014/main" id="{62C76CDC-4A04-E917-4567-BF4276880798}"/>
              </a:ext>
            </a:extLst>
          </p:cNvPr>
          <p:cNvSpPr txBox="1"/>
          <p:nvPr/>
        </p:nvSpPr>
        <p:spPr>
          <a:xfrm>
            <a:off x="0" y="316412"/>
            <a:ext cx="4475495" cy="954107"/>
          </a:xfrm>
          <a:prstGeom prst="rect">
            <a:avLst/>
          </a:prstGeom>
          <a:noFill/>
        </p:spPr>
        <p:txBody>
          <a:bodyPr wrap="square" rtlCol="0">
            <a:spAutoFit/>
          </a:bodyPr>
          <a:lstStyle/>
          <a:p>
            <a:pPr algn="r"/>
            <a:r>
              <a:rPr lang="it-IT" sz="2800" dirty="0">
                <a:solidFill>
                  <a:schemeClr val="bg1"/>
                </a:solidFill>
                <a:latin typeface="Indie Flower" panose="020B0604020202020204" charset="0"/>
              </a:rPr>
              <a:t>Utilizzi negativi dell’energia nucleare:</a:t>
            </a:r>
          </a:p>
        </p:txBody>
      </p:sp>
      <p:pic>
        <p:nvPicPr>
          <p:cNvPr id="10242" name="Picture 2" descr="Perché i nazisti non costruirono la bomba atomica - Patria Indipendente">
            <a:extLst>
              <a:ext uri="{FF2B5EF4-FFF2-40B4-BE49-F238E27FC236}">
                <a16:creationId xmlns:a16="http://schemas.microsoft.com/office/drawing/2014/main" id="{CC8DAD59-35C8-42E3-CB24-128100D24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07" y="1869282"/>
            <a:ext cx="4557713" cy="227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466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49" y="685162"/>
            <a:ext cx="2142467" cy="14493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573" name="Google Shape;573;p31"/>
          <p:cNvSpPr txBox="1">
            <a:spLocks noGrp="1"/>
          </p:cNvSpPr>
          <p:nvPr>
            <p:ph type="ctrTitle"/>
          </p:nvPr>
        </p:nvSpPr>
        <p:spPr>
          <a:xfrm>
            <a:off x="3354350" y="2175897"/>
            <a:ext cx="5312700" cy="11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Vaccini COVID</a:t>
            </a:r>
            <a:endParaRPr dirty="0"/>
          </a:p>
        </p:txBody>
      </p:sp>
      <p:grpSp>
        <p:nvGrpSpPr>
          <p:cNvPr id="2" name="Google Shape;1771;p51">
            <a:extLst>
              <a:ext uri="{FF2B5EF4-FFF2-40B4-BE49-F238E27FC236}">
                <a16:creationId xmlns:a16="http://schemas.microsoft.com/office/drawing/2014/main" id="{0640A979-66B0-1FF3-0318-80049EC90E96}"/>
              </a:ext>
            </a:extLst>
          </p:cNvPr>
          <p:cNvGrpSpPr/>
          <p:nvPr/>
        </p:nvGrpSpPr>
        <p:grpSpPr>
          <a:xfrm>
            <a:off x="476950" y="2728347"/>
            <a:ext cx="1846728" cy="1558146"/>
            <a:chOff x="4003443" y="652527"/>
            <a:chExt cx="800798" cy="816848"/>
          </a:xfrm>
        </p:grpSpPr>
        <p:sp>
          <p:nvSpPr>
            <p:cNvPr id="3" name="Google Shape;1772;p51">
              <a:extLst>
                <a:ext uri="{FF2B5EF4-FFF2-40B4-BE49-F238E27FC236}">
                  <a16:creationId xmlns:a16="http://schemas.microsoft.com/office/drawing/2014/main" id="{0C028FDF-0874-BEC7-5BE9-623C45142B36}"/>
                </a:ext>
              </a:extLst>
            </p:cNvPr>
            <p:cNvSpPr/>
            <p:nvPr/>
          </p:nvSpPr>
          <p:spPr>
            <a:xfrm>
              <a:off x="4003443" y="652527"/>
              <a:ext cx="800798" cy="816848"/>
            </a:xfrm>
            <a:custGeom>
              <a:avLst/>
              <a:gdLst/>
              <a:ahLst/>
              <a:cxnLst/>
              <a:rect l="l" t="t" r="r" b="b"/>
              <a:pathLst>
                <a:path w="25495" h="26006" extrusionOk="0">
                  <a:moveTo>
                    <a:pt x="8298" y="307"/>
                  </a:moveTo>
                  <a:cubicBezTo>
                    <a:pt x="9315" y="307"/>
                    <a:pt x="10319" y="558"/>
                    <a:pt x="11180" y="1120"/>
                  </a:cubicBezTo>
                  <a:cubicBezTo>
                    <a:pt x="12574" y="2038"/>
                    <a:pt x="13049" y="3654"/>
                    <a:pt x="13112" y="5237"/>
                  </a:cubicBezTo>
                  <a:lnTo>
                    <a:pt x="13112" y="5332"/>
                  </a:lnTo>
                  <a:cubicBezTo>
                    <a:pt x="13175" y="6155"/>
                    <a:pt x="13080" y="6915"/>
                    <a:pt x="13555" y="7612"/>
                  </a:cubicBezTo>
                  <a:cubicBezTo>
                    <a:pt x="13570" y="7655"/>
                    <a:pt x="13597" y="7672"/>
                    <a:pt x="13625" y="7672"/>
                  </a:cubicBezTo>
                  <a:cubicBezTo>
                    <a:pt x="13660" y="7672"/>
                    <a:pt x="13696" y="7647"/>
                    <a:pt x="13714" y="7612"/>
                  </a:cubicBezTo>
                  <a:cubicBezTo>
                    <a:pt x="13875" y="7742"/>
                    <a:pt x="14052" y="7798"/>
                    <a:pt x="14233" y="7798"/>
                  </a:cubicBezTo>
                  <a:cubicBezTo>
                    <a:pt x="14584" y="7798"/>
                    <a:pt x="14952" y="7588"/>
                    <a:pt x="15265" y="7295"/>
                  </a:cubicBezTo>
                  <a:cubicBezTo>
                    <a:pt x="16627" y="6155"/>
                    <a:pt x="17514" y="4255"/>
                    <a:pt x="19224" y="3590"/>
                  </a:cubicBezTo>
                  <a:cubicBezTo>
                    <a:pt x="19584" y="3443"/>
                    <a:pt x="19940" y="3377"/>
                    <a:pt x="20282" y="3377"/>
                  </a:cubicBezTo>
                  <a:cubicBezTo>
                    <a:pt x="22370" y="3377"/>
                    <a:pt x="23910" y="5878"/>
                    <a:pt x="22549" y="7866"/>
                  </a:cubicBezTo>
                  <a:cubicBezTo>
                    <a:pt x="22011" y="8721"/>
                    <a:pt x="21093" y="9417"/>
                    <a:pt x="20142" y="9987"/>
                  </a:cubicBezTo>
                  <a:cubicBezTo>
                    <a:pt x="19319" y="10557"/>
                    <a:pt x="18401" y="11064"/>
                    <a:pt x="17641" y="11539"/>
                  </a:cubicBezTo>
                  <a:cubicBezTo>
                    <a:pt x="17577" y="11634"/>
                    <a:pt x="17577" y="11697"/>
                    <a:pt x="17609" y="11729"/>
                  </a:cubicBezTo>
                  <a:cubicBezTo>
                    <a:pt x="17609" y="11824"/>
                    <a:pt x="17609" y="11856"/>
                    <a:pt x="17641" y="11951"/>
                  </a:cubicBezTo>
                  <a:cubicBezTo>
                    <a:pt x="17672" y="12014"/>
                    <a:pt x="17767" y="12077"/>
                    <a:pt x="17831" y="12109"/>
                  </a:cubicBezTo>
                  <a:cubicBezTo>
                    <a:pt x="17888" y="12138"/>
                    <a:pt x="17957" y="12153"/>
                    <a:pt x="18028" y="12153"/>
                  </a:cubicBezTo>
                  <a:cubicBezTo>
                    <a:pt x="18115" y="12153"/>
                    <a:pt x="18204" y="12130"/>
                    <a:pt x="18274" y="12077"/>
                  </a:cubicBezTo>
                  <a:cubicBezTo>
                    <a:pt x="19541" y="11824"/>
                    <a:pt x="20903" y="11349"/>
                    <a:pt x="22169" y="11317"/>
                  </a:cubicBezTo>
                  <a:cubicBezTo>
                    <a:pt x="22211" y="11316"/>
                    <a:pt x="22252" y="11315"/>
                    <a:pt x="22292" y="11315"/>
                  </a:cubicBezTo>
                  <a:cubicBezTo>
                    <a:pt x="24457" y="11315"/>
                    <a:pt x="24656" y="13786"/>
                    <a:pt x="23848" y="15403"/>
                  </a:cubicBezTo>
                  <a:cubicBezTo>
                    <a:pt x="23183" y="16701"/>
                    <a:pt x="21853" y="17208"/>
                    <a:pt x="20459" y="17240"/>
                  </a:cubicBezTo>
                  <a:lnTo>
                    <a:pt x="20301" y="17240"/>
                  </a:lnTo>
                  <a:cubicBezTo>
                    <a:pt x="20230" y="17242"/>
                    <a:pt x="20159" y="17243"/>
                    <a:pt x="20089" y="17243"/>
                  </a:cubicBezTo>
                  <a:cubicBezTo>
                    <a:pt x="19591" y="17243"/>
                    <a:pt x="19122" y="17193"/>
                    <a:pt x="18657" y="17193"/>
                  </a:cubicBezTo>
                  <a:cubicBezTo>
                    <a:pt x="18256" y="17193"/>
                    <a:pt x="17859" y="17230"/>
                    <a:pt x="17451" y="17366"/>
                  </a:cubicBezTo>
                  <a:cubicBezTo>
                    <a:pt x="17387" y="17398"/>
                    <a:pt x="17324" y="17430"/>
                    <a:pt x="17356" y="17525"/>
                  </a:cubicBezTo>
                  <a:cubicBezTo>
                    <a:pt x="17356" y="17556"/>
                    <a:pt x="17387" y="17620"/>
                    <a:pt x="17387" y="17651"/>
                  </a:cubicBezTo>
                  <a:cubicBezTo>
                    <a:pt x="17356" y="17683"/>
                    <a:pt x="17356" y="17715"/>
                    <a:pt x="17387" y="17746"/>
                  </a:cubicBezTo>
                  <a:cubicBezTo>
                    <a:pt x="17387" y="17810"/>
                    <a:pt x="17451" y="17810"/>
                    <a:pt x="17451" y="17841"/>
                  </a:cubicBezTo>
                  <a:lnTo>
                    <a:pt x="17451" y="17873"/>
                  </a:lnTo>
                  <a:lnTo>
                    <a:pt x="17482" y="17905"/>
                  </a:lnTo>
                  <a:cubicBezTo>
                    <a:pt x="17831" y="18475"/>
                    <a:pt x="18337" y="18823"/>
                    <a:pt x="18812" y="19266"/>
                  </a:cubicBezTo>
                  <a:cubicBezTo>
                    <a:pt x="19604" y="19931"/>
                    <a:pt x="20047" y="20881"/>
                    <a:pt x="20079" y="21958"/>
                  </a:cubicBezTo>
                  <a:cubicBezTo>
                    <a:pt x="20133" y="24163"/>
                    <a:pt x="18246" y="25615"/>
                    <a:pt x="16221" y="25615"/>
                  </a:cubicBezTo>
                  <a:cubicBezTo>
                    <a:pt x="15861" y="25615"/>
                    <a:pt x="15497" y="25569"/>
                    <a:pt x="15139" y="25473"/>
                  </a:cubicBezTo>
                  <a:cubicBezTo>
                    <a:pt x="14062" y="25188"/>
                    <a:pt x="13080" y="24523"/>
                    <a:pt x="12574" y="23542"/>
                  </a:cubicBezTo>
                  <a:cubicBezTo>
                    <a:pt x="12004" y="22497"/>
                    <a:pt x="12479" y="21515"/>
                    <a:pt x="12257" y="20438"/>
                  </a:cubicBezTo>
                  <a:cubicBezTo>
                    <a:pt x="12130" y="19963"/>
                    <a:pt x="11845" y="19551"/>
                    <a:pt x="11465" y="19393"/>
                  </a:cubicBezTo>
                  <a:cubicBezTo>
                    <a:pt x="11465" y="19393"/>
                    <a:pt x="11465" y="19330"/>
                    <a:pt x="11433" y="19330"/>
                  </a:cubicBezTo>
                  <a:cubicBezTo>
                    <a:pt x="11214" y="19227"/>
                    <a:pt x="10996" y="19183"/>
                    <a:pt x="10780" y="19183"/>
                  </a:cubicBezTo>
                  <a:cubicBezTo>
                    <a:pt x="9594" y="19183"/>
                    <a:pt x="8471" y="20526"/>
                    <a:pt x="7507" y="21008"/>
                  </a:cubicBezTo>
                  <a:cubicBezTo>
                    <a:pt x="6749" y="21358"/>
                    <a:pt x="5980" y="21576"/>
                    <a:pt x="5199" y="21576"/>
                  </a:cubicBezTo>
                  <a:cubicBezTo>
                    <a:pt x="4706" y="21576"/>
                    <a:pt x="4209" y="21489"/>
                    <a:pt x="3706" y="21293"/>
                  </a:cubicBezTo>
                  <a:cubicBezTo>
                    <a:pt x="2724" y="20881"/>
                    <a:pt x="2123" y="20216"/>
                    <a:pt x="1521" y="19425"/>
                  </a:cubicBezTo>
                  <a:cubicBezTo>
                    <a:pt x="1046" y="18443"/>
                    <a:pt x="603" y="17366"/>
                    <a:pt x="888" y="16321"/>
                  </a:cubicBezTo>
                  <a:cubicBezTo>
                    <a:pt x="1299" y="14864"/>
                    <a:pt x="3136" y="14484"/>
                    <a:pt x="4403" y="14199"/>
                  </a:cubicBezTo>
                  <a:cubicBezTo>
                    <a:pt x="5321" y="14009"/>
                    <a:pt x="7063" y="13724"/>
                    <a:pt x="6430" y="12426"/>
                  </a:cubicBezTo>
                  <a:cubicBezTo>
                    <a:pt x="6271" y="11571"/>
                    <a:pt x="5670" y="11001"/>
                    <a:pt x="4973" y="10399"/>
                  </a:cubicBezTo>
                  <a:cubicBezTo>
                    <a:pt x="4308" y="9829"/>
                    <a:pt x="3516" y="9291"/>
                    <a:pt x="3073" y="8626"/>
                  </a:cubicBezTo>
                  <a:cubicBezTo>
                    <a:pt x="1711" y="6504"/>
                    <a:pt x="2091" y="3495"/>
                    <a:pt x="3991" y="1880"/>
                  </a:cubicBezTo>
                  <a:cubicBezTo>
                    <a:pt x="5143" y="902"/>
                    <a:pt x="6736" y="307"/>
                    <a:pt x="8298" y="307"/>
                  </a:cubicBezTo>
                  <a:close/>
                  <a:moveTo>
                    <a:pt x="8287" y="1"/>
                  </a:moveTo>
                  <a:cubicBezTo>
                    <a:pt x="7062" y="1"/>
                    <a:pt x="5819" y="343"/>
                    <a:pt x="4783" y="930"/>
                  </a:cubicBezTo>
                  <a:cubicBezTo>
                    <a:pt x="2788" y="2038"/>
                    <a:pt x="1743" y="4097"/>
                    <a:pt x="1964" y="6345"/>
                  </a:cubicBezTo>
                  <a:cubicBezTo>
                    <a:pt x="2059" y="7359"/>
                    <a:pt x="2439" y="8372"/>
                    <a:pt x="3073" y="9164"/>
                  </a:cubicBezTo>
                  <a:cubicBezTo>
                    <a:pt x="4055" y="10431"/>
                    <a:pt x="5796" y="11032"/>
                    <a:pt x="6240" y="12648"/>
                  </a:cubicBezTo>
                  <a:cubicBezTo>
                    <a:pt x="6176" y="13028"/>
                    <a:pt x="5543" y="13629"/>
                    <a:pt x="5290" y="13724"/>
                  </a:cubicBezTo>
                  <a:cubicBezTo>
                    <a:pt x="5005" y="13851"/>
                    <a:pt x="4656" y="13851"/>
                    <a:pt x="4371" y="13914"/>
                  </a:cubicBezTo>
                  <a:cubicBezTo>
                    <a:pt x="3801" y="14073"/>
                    <a:pt x="3231" y="14199"/>
                    <a:pt x="2693" y="14389"/>
                  </a:cubicBezTo>
                  <a:cubicBezTo>
                    <a:pt x="2059" y="14643"/>
                    <a:pt x="1331" y="14959"/>
                    <a:pt x="951" y="15561"/>
                  </a:cubicBezTo>
                  <a:cubicBezTo>
                    <a:pt x="1" y="16923"/>
                    <a:pt x="824" y="19266"/>
                    <a:pt x="1838" y="20375"/>
                  </a:cubicBezTo>
                  <a:cubicBezTo>
                    <a:pt x="1838" y="20406"/>
                    <a:pt x="1901" y="20406"/>
                    <a:pt x="1901" y="20406"/>
                  </a:cubicBezTo>
                  <a:cubicBezTo>
                    <a:pt x="2693" y="21293"/>
                    <a:pt x="3896" y="21832"/>
                    <a:pt x="4973" y="21927"/>
                  </a:cubicBezTo>
                  <a:cubicBezTo>
                    <a:pt x="5029" y="21929"/>
                    <a:pt x="5085" y="21930"/>
                    <a:pt x="5141" y="21930"/>
                  </a:cubicBezTo>
                  <a:cubicBezTo>
                    <a:pt x="5968" y="21930"/>
                    <a:pt x="6765" y="21712"/>
                    <a:pt x="7507" y="21356"/>
                  </a:cubicBezTo>
                  <a:cubicBezTo>
                    <a:pt x="8562" y="20888"/>
                    <a:pt x="9725" y="19524"/>
                    <a:pt x="10947" y="19524"/>
                  </a:cubicBezTo>
                  <a:cubicBezTo>
                    <a:pt x="11045" y="19524"/>
                    <a:pt x="11144" y="19532"/>
                    <a:pt x="11243" y="19551"/>
                  </a:cubicBezTo>
                  <a:cubicBezTo>
                    <a:pt x="12447" y="20026"/>
                    <a:pt x="11782" y="22053"/>
                    <a:pt x="12067" y="23067"/>
                  </a:cubicBezTo>
                  <a:cubicBezTo>
                    <a:pt x="12257" y="23827"/>
                    <a:pt x="12732" y="24523"/>
                    <a:pt x="13365" y="24998"/>
                  </a:cubicBezTo>
                  <a:cubicBezTo>
                    <a:pt x="14170" y="25642"/>
                    <a:pt x="15244" y="26005"/>
                    <a:pt x="16310" y="26005"/>
                  </a:cubicBezTo>
                  <a:cubicBezTo>
                    <a:pt x="16921" y="26005"/>
                    <a:pt x="17530" y="25886"/>
                    <a:pt x="18084" y="25632"/>
                  </a:cubicBezTo>
                  <a:cubicBezTo>
                    <a:pt x="19414" y="25062"/>
                    <a:pt x="20428" y="23668"/>
                    <a:pt x="20459" y="22148"/>
                  </a:cubicBezTo>
                  <a:cubicBezTo>
                    <a:pt x="20491" y="21325"/>
                    <a:pt x="20269" y="20533"/>
                    <a:pt x="19826" y="19868"/>
                  </a:cubicBezTo>
                  <a:cubicBezTo>
                    <a:pt x="19256" y="18981"/>
                    <a:pt x="18306" y="18570"/>
                    <a:pt x="17672" y="17715"/>
                  </a:cubicBezTo>
                  <a:cubicBezTo>
                    <a:pt x="17850" y="17564"/>
                    <a:pt x="18364" y="17526"/>
                    <a:pt x="18922" y="17526"/>
                  </a:cubicBezTo>
                  <a:cubicBezTo>
                    <a:pt x="19499" y="17526"/>
                    <a:pt x="20123" y="17567"/>
                    <a:pt x="20468" y="17567"/>
                  </a:cubicBezTo>
                  <a:cubicBezTo>
                    <a:pt x="20562" y="17567"/>
                    <a:pt x="20635" y="17564"/>
                    <a:pt x="20681" y="17556"/>
                  </a:cubicBezTo>
                  <a:cubicBezTo>
                    <a:pt x="21314" y="17493"/>
                    <a:pt x="21948" y="17366"/>
                    <a:pt x="22549" y="17081"/>
                  </a:cubicBezTo>
                  <a:cubicBezTo>
                    <a:pt x="23753" y="16543"/>
                    <a:pt x="24418" y="15339"/>
                    <a:pt x="24576" y="14073"/>
                  </a:cubicBezTo>
                  <a:cubicBezTo>
                    <a:pt x="24734" y="12933"/>
                    <a:pt x="24481" y="11539"/>
                    <a:pt x="23278" y="11127"/>
                  </a:cubicBezTo>
                  <a:cubicBezTo>
                    <a:pt x="22945" y="11007"/>
                    <a:pt x="22579" y="10958"/>
                    <a:pt x="22194" y="10958"/>
                  </a:cubicBezTo>
                  <a:cubicBezTo>
                    <a:pt x="20856" y="10958"/>
                    <a:pt x="19307" y="11554"/>
                    <a:pt x="18274" y="11824"/>
                  </a:cubicBezTo>
                  <a:cubicBezTo>
                    <a:pt x="18242" y="11824"/>
                    <a:pt x="18211" y="11856"/>
                    <a:pt x="18211" y="11919"/>
                  </a:cubicBezTo>
                  <a:cubicBezTo>
                    <a:pt x="18168" y="11919"/>
                    <a:pt x="18126" y="11933"/>
                    <a:pt x="18075" y="11933"/>
                  </a:cubicBezTo>
                  <a:cubicBezTo>
                    <a:pt x="18049" y="11933"/>
                    <a:pt x="18021" y="11930"/>
                    <a:pt x="17989" y="11919"/>
                  </a:cubicBezTo>
                  <a:cubicBezTo>
                    <a:pt x="17926" y="11856"/>
                    <a:pt x="17831" y="11824"/>
                    <a:pt x="17799" y="11729"/>
                  </a:cubicBezTo>
                  <a:lnTo>
                    <a:pt x="17831" y="11729"/>
                  </a:lnTo>
                  <a:cubicBezTo>
                    <a:pt x="20047" y="10336"/>
                    <a:pt x="25495" y="7707"/>
                    <a:pt x="22834" y="4255"/>
                  </a:cubicBezTo>
                  <a:cubicBezTo>
                    <a:pt x="22249" y="3512"/>
                    <a:pt x="21295" y="3089"/>
                    <a:pt x="20337" y="3089"/>
                  </a:cubicBezTo>
                  <a:cubicBezTo>
                    <a:pt x="19948" y="3089"/>
                    <a:pt x="19558" y="3159"/>
                    <a:pt x="19192" y="3305"/>
                  </a:cubicBezTo>
                  <a:cubicBezTo>
                    <a:pt x="18401" y="3622"/>
                    <a:pt x="17799" y="4224"/>
                    <a:pt x="17261" y="4825"/>
                  </a:cubicBezTo>
                  <a:cubicBezTo>
                    <a:pt x="16769" y="5290"/>
                    <a:pt x="15168" y="7476"/>
                    <a:pt x="14108" y="7476"/>
                  </a:cubicBezTo>
                  <a:cubicBezTo>
                    <a:pt x="13940" y="7476"/>
                    <a:pt x="13785" y="7421"/>
                    <a:pt x="13650" y="7295"/>
                  </a:cubicBezTo>
                  <a:cubicBezTo>
                    <a:pt x="13017" y="6124"/>
                    <a:pt x="13397" y="4414"/>
                    <a:pt x="12985" y="3115"/>
                  </a:cubicBezTo>
                  <a:cubicBezTo>
                    <a:pt x="12605" y="2133"/>
                    <a:pt x="12067" y="1342"/>
                    <a:pt x="11180" y="772"/>
                  </a:cubicBezTo>
                  <a:cubicBezTo>
                    <a:pt x="10316" y="239"/>
                    <a:pt x="9308" y="1"/>
                    <a:pt x="8287" y="1"/>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773;p51">
              <a:extLst>
                <a:ext uri="{FF2B5EF4-FFF2-40B4-BE49-F238E27FC236}">
                  <a16:creationId xmlns:a16="http://schemas.microsoft.com/office/drawing/2014/main" id="{C00548F4-99C6-6468-6C8D-485A3F2C5856}"/>
                </a:ext>
              </a:extLst>
            </p:cNvPr>
            <p:cNvSpPr/>
            <p:nvPr/>
          </p:nvSpPr>
          <p:spPr>
            <a:xfrm>
              <a:off x="4040255" y="686010"/>
              <a:ext cx="701322" cy="738952"/>
            </a:xfrm>
            <a:custGeom>
              <a:avLst/>
              <a:gdLst/>
              <a:ahLst/>
              <a:cxnLst/>
              <a:rect l="l" t="t" r="r" b="b"/>
              <a:pathLst>
                <a:path w="22328" h="23526" extrusionOk="0">
                  <a:moveTo>
                    <a:pt x="6771" y="493"/>
                  </a:moveTo>
                  <a:cubicBezTo>
                    <a:pt x="7342" y="493"/>
                    <a:pt x="7906" y="578"/>
                    <a:pt x="8425" y="751"/>
                  </a:cubicBezTo>
                  <a:cubicBezTo>
                    <a:pt x="9470" y="1067"/>
                    <a:pt x="10325" y="1764"/>
                    <a:pt x="10800" y="2778"/>
                  </a:cubicBezTo>
                  <a:cubicBezTo>
                    <a:pt x="11307" y="3759"/>
                    <a:pt x="11117" y="4741"/>
                    <a:pt x="11117" y="5818"/>
                  </a:cubicBezTo>
                  <a:cubicBezTo>
                    <a:pt x="11117" y="6736"/>
                    <a:pt x="11402" y="7465"/>
                    <a:pt x="12257" y="7845"/>
                  </a:cubicBezTo>
                  <a:cubicBezTo>
                    <a:pt x="12282" y="7853"/>
                    <a:pt x="12303" y="7857"/>
                    <a:pt x="12321" y="7857"/>
                  </a:cubicBezTo>
                  <a:cubicBezTo>
                    <a:pt x="12369" y="7857"/>
                    <a:pt x="12392" y="7828"/>
                    <a:pt x="12415" y="7781"/>
                  </a:cubicBezTo>
                  <a:cubicBezTo>
                    <a:pt x="12457" y="7802"/>
                    <a:pt x="12503" y="7809"/>
                    <a:pt x="12549" y="7809"/>
                  </a:cubicBezTo>
                  <a:cubicBezTo>
                    <a:pt x="12640" y="7809"/>
                    <a:pt x="12732" y="7781"/>
                    <a:pt x="12795" y="7781"/>
                  </a:cubicBezTo>
                  <a:cubicBezTo>
                    <a:pt x="13175" y="7750"/>
                    <a:pt x="13555" y="7560"/>
                    <a:pt x="13872" y="7306"/>
                  </a:cubicBezTo>
                  <a:cubicBezTo>
                    <a:pt x="14252" y="7116"/>
                    <a:pt x="14663" y="6831"/>
                    <a:pt x="15012" y="6515"/>
                  </a:cubicBezTo>
                  <a:cubicBezTo>
                    <a:pt x="15709" y="5881"/>
                    <a:pt x="16310" y="5153"/>
                    <a:pt x="17070" y="4583"/>
                  </a:cubicBezTo>
                  <a:cubicBezTo>
                    <a:pt x="17666" y="4162"/>
                    <a:pt x="18523" y="3781"/>
                    <a:pt x="19304" y="3781"/>
                  </a:cubicBezTo>
                  <a:cubicBezTo>
                    <a:pt x="19935" y="3781"/>
                    <a:pt x="20517" y="4030"/>
                    <a:pt x="20871" y="4709"/>
                  </a:cubicBezTo>
                  <a:cubicBezTo>
                    <a:pt x="22011" y="6895"/>
                    <a:pt x="17830" y="8826"/>
                    <a:pt x="16469" y="9586"/>
                  </a:cubicBezTo>
                  <a:cubicBezTo>
                    <a:pt x="15677" y="9998"/>
                    <a:pt x="15075" y="10600"/>
                    <a:pt x="15487" y="11518"/>
                  </a:cubicBezTo>
                  <a:cubicBezTo>
                    <a:pt x="15519" y="11835"/>
                    <a:pt x="15772" y="11898"/>
                    <a:pt x="16120" y="11962"/>
                  </a:cubicBezTo>
                  <a:cubicBezTo>
                    <a:pt x="16216" y="11974"/>
                    <a:pt x="16313" y="11979"/>
                    <a:pt x="16411" y="11979"/>
                  </a:cubicBezTo>
                  <a:cubicBezTo>
                    <a:pt x="17423" y="11979"/>
                    <a:pt x="18598" y="11397"/>
                    <a:pt x="19649" y="11397"/>
                  </a:cubicBezTo>
                  <a:cubicBezTo>
                    <a:pt x="20097" y="11397"/>
                    <a:pt x="20522" y="11502"/>
                    <a:pt x="20902" y="11803"/>
                  </a:cubicBezTo>
                  <a:cubicBezTo>
                    <a:pt x="22327" y="12943"/>
                    <a:pt x="21377" y="14685"/>
                    <a:pt x="19921" y="15192"/>
                  </a:cubicBezTo>
                  <a:cubicBezTo>
                    <a:pt x="19594" y="15309"/>
                    <a:pt x="19262" y="15352"/>
                    <a:pt x="18929" y="15352"/>
                  </a:cubicBezTo>
                  <a:cubicBezTo>
                    <a:pt x="18455" y="15352"/>
                    <a:pt x="17979" y="15266"/>
                    <a:pt x="17514" y="15192"/>
                  </a:cubicBezTo>
                  <a:cubicBezTo>
                    <a:pt x="17187" y="15140"/>
                    <a:pt x="16872" y="15104"/>
                    <a:pt x="16570" y="15104"/>
                  </a:cubicBezTo>
                  <a:cubicBezTo>
                    <a:pt x="16138" y="15104"/>
                    <a:pt x="15733" y="15177"/>
                    <a:pt x="15360" y="15382"/>
                  </a:cubicBezTo>
                  <a:cubicBezTo>
                    <a:pt x="15350" y="15371"/>
                    <a:pt x="15343" y="15368"/>
                    <a:pt x="15337" y="15368"/>
                  </a:cubicBezTo>
                  <a:cubicBezTo>
                    <a:pt x="15325" y="15368"/>
                    <a:pt x="15318" y="15382"/>
                    <a:pt x="15297" y="15382"/>
                  </a:cubicBezTo>
                  <a:cubicBezTo>
                    <a:pt x="15139" y="15508"/>
                    <a:pt x="15012" y="15603"/>
                    <a:pt x="14917" y="15698"/>
                  </a:cubicBezTo>
                  <a:cubicBezTo>
                    <a:pt x="14885" y="15698"/>
                    <a:pt x="14885" y="15698"/>
                    <a:pt x="14854" y="15762"/>
                  </a:cubicBezTo>
                  <a:lnTo>
                    <a:pt x="14854" y="15825"/>
                  </a:lnTo>
                  <a:cubicBezTo>
                    <a:pt x="14473" y="16775"/>
                    <a:pt x="16437" y="18295"/>
                    <a:pt x="16817" y="18770"/>
                  </a:cubicBezTo>
                  <a:cubicBezTo>
                    <a:pt x="18052" y="20132"/>
                    <a:pt x="17862" y="22254"/>
                    <a:pt x="15994" y="22982"/>
                  </a:cubicBezTo>
                  <a:cubicBezTo>
                    <a:pt x="15654" y="23121"/>
                    <a:pt x="15326" y="23184"/>
                    <a:pt x="15013" y="23184"/>
                  </a:cubicBezTo>
                  <a:cubicBezTo>
                    <a:pt x="13398" y="23184"/>
                    <a:pt x="12194" y="21507"/>
                    <a:pt x="12035" y="19942"/>
                  </a:cubicBezTo>
                  <a:cubicBezTo>
                    <a:pt x="11879" y="18483"/>
                    <a:pt x="11465" y="16959"/>
                    <a:pt x="10124" y="16959"/>
                  </a:cubicBezTo>
                  <a:cubicBezTo>
                    <a:pt x="9835" y="16959"/>
                    <a:pt x="9503" y="17030"/>
                    <a:pt x="9121" y="17187"/>
                  </a:cubicBezTo>
                  <a:cubicBezTo>
                    <a:pt x="8045" y="17599"/>
                    <a:pt x="7221" y="18454"/>
                    <a:pt x="6208" y="18992"/>
                  </a:cubicBezTo>
                  <a:cubicBezTo>
                    <a:pt x="5601" y="19339"/>
                    <a:pt x="4955" y="19507"/>
                    <a:pt x="4321" y="19507"/>
                  </a:cubicBezTo>
                  <a:cubicBezTo>
                    <a:pt x="3564" y="19507"/>
                    <a:pt x="2823" y="19267"/>
                    <a:pt x="2186" y="18802"/>
                  </a:cubicBezTo>
                  <a:cubicBezTo>
                    <a:pt x="1521" y="18010"/>
                    <a:pt x="729" y="17060"/>
                    <a:pt x="729" y="15984"/>
                  </a:cubicBezTo>
                  <a:cubicBezTo>
                    <a:pt x="666" y="14527"/>
                    <a:pt x="2091" y="14115"/>
                    <a:pt x="3294" y="13957"/>
                  </a:cubicBezTo>
                  <a:cubicBezTo>
                    <a:pt x="4244" y="13862"/>
                    <a:pt x="5353" y="13735"/>
                    <a:pt x="5986" y="12943"/>
                  </a:cubicBezTo>
                  <a:cubicBezTo>
                    <a:pt x="6525" y="12278"/>
                    <a:pt x="6461" y="11392"/>
                    <a:pt x="6018" y="10695"/>
                  </a:cubicBezTo>
                  <a:cubicBezTo>
                    <a:pt x="5226" y="9333"/>
                    <a:pt x="3706" y="8636"/>
                    <a:pt x="2914" y="7275"/>
                  </a:cubicBezTo>
                  <a:cubicBezTo>
                    <a:pt x="1901" y="5628"/>
                    <a:pt x="1774" y="3284"/>
                    <a:pt x="3231" y="1828"/>
                  </a:cubicBezTo>
                  <a:cubicBezTo>
                    <a:pt x="4114" y="945"/>
                    <a:pt x="5458" y="493"/>
                    <a:pt x="6771" y="493"/>
                  </a:cubicBezTo>
                  <a:close/>
                  <a:moveTo>
                    <a:pt x="6893" y="1"/>
                  </a:moveTo>
                  <a:cubicBezTo>
                    <a:pt x="4056" y="1"/>
                    <a:pt x="1535" y="1950"/>
                    <a:pt x="1774" y="5026"/>
                  </a:cubicBezTo>
                  <a:cubicBezTo>
                    <a:pt x="1901" y="6483"/>
                    <a:pt x="2693" y="7876"/>
                    <a:pt x="3769" y="8890"/>
                  </a:cubicBezTo>
                  <a:cubicBezTo>
                    <a:pt x="3833" y="8985"/>
                    <a:pt x="3928" y="9111"/>
                    <a:pt x="4054" y="9175"/>
                  </a:cubicBezTo>
                  <a:cubicBezTo>
                    <a:pt x="4783" y="9776"/>
                    <a:pt x="5701" y="10410"/>
                    <a:pt x="5891" y="11360"/>
                  </a:cubicBezTo>
                  <a:cubicBezTo>
                    <a:pt x="6303" y="13260"/>
                    <a:pt x="4118" y="13387"/>
                    <a:pt x="2946" y="13545"/>
                  </a:cubicBezTo>
                  <a:cubicBezTo>
                    <a:pt x="1869" y="13640"/>
                    <a:pt x="761" y="14020"/>
                    <a:pt x="412" y="15160"/>
                  </a:cubicBezTo>
                  <a:cubicBezTo>
                    <a:pt x="1" y="16332"/>
                    <a:pt x="634" y="17377"/>
                    <a:pt x="1394" y="18200"/>
                  </a:cubicBezTo>
                  <a:cubicBezTo>
                    <a:pt x="2160" y="19300"/>
                    <a:pt x="3172" y="19759"/>
                    <a:pt x="4240" y="19759"/>
                  </a:cubicBezTo>
                  <a:cubicBezTo>
                    <a:pt x="5202" y="19759"/>
                    <a:pt x="6210" y="19386"/>
                    <a:pt x="7126" y="18770"/>
                  </a:cubicBezTo>
                  <a:cubicBezTo>
                    <a:pt x="7728" y="18359"/>
                    <a:pt x="8266" y="17915"/>
                    <a:pt x="8900" y="17599"/>
                  </a:cubicBezTo>
                  <a:cubicBezTo>
                    <a:pt x="9257" y="17431"/>
                    <a:pt x="9626" y="17339"/>
                    <a:pt x="9971" y="17339"/>
                  </a:cubicBezTo>
                  <a:cubicBezTo>
                    <a:pt x="10608" y="17339"/>
                    <a:pt x="11167" y="17652"/>
                    <a:pt x="11433" y="18390"/>
                  </a:cubicBezTo>
                  <a:cubicBezTo>
                    <a:pt x="11592" y="18834"/>
                    <a:pt x="11592" y="19277"/>
                    <a:pt x="11655" y="19720"/>
                  </a:cubicBezTo>
                  <a:cubicBezTo>
                    <a:pt x="11750" y="20892"/>
                    <a:pt x="12003" y="21937"/>
                    <a:pt x="12953" y="22729"/>
                  </a:cubicBezTo>
                  <a:cubicBezTo>
                    <a:pt x="13575" y="23262"/>
                    <a:pt x="14329" y="23526"/>
                    <a:pt x="15067" y="23526"/>
                  </a:cubicBezTo>
                  <a:cubicBezTo>
                    <a:pt x="16170" y="23526"/>
                    <a:pt x="17236" y="22936"/>
                    <a:pt x="17767" y="21779"/>
                  </a:cubicBezTo>
                  <a:cubicBezTo>
                    <a:pt x="18210" y="20892"/>
                    <a:pt x="18147" y="19974"/>
                    <a:pt x="17609" y="19150"/>
                  </a:cubicBezTo>
                  <a:cubicBezTo>
                    <a:pt x="17260" y="18612"/>
                    <a:pt x="14410" y="16269"/>
                    <a:pt x="15392" y="15698"/>
                  </a:cubicBezTo>
                  <a:cubicBezTo>
                    <a:pt x="15455" y="15698"/>
                    <a:pt x="15487" y="15667"/>
                    <a:pt x="15487" y="15635"/>
                  </a:cubicBezTo>
                  <a:cubicBezTo>
                    <a:pt x="15811" y="15544"/>
                    <a:pt x="16137" y="15511"/>
                    <a:pt x="16465" y="15511"/>
                  </a:cubicBezTo>
                  <a:cubicBezTo>
                    <a:pt x="17276" y="15511"/>
                    <a:pt x="18097" y="15711"/>
                    <a:pt x="18920" y="15711"/>
                  </a:cubicBezTo>
                  <a:cubicBezTo>
                    <a:pt x="19032" y="15711"/>
                    <a:pt x="19144" y="15707"/>
                    <a:pt x="19256" y="15698"/>
                  </a:cubicBezTo>
                  <a:cubicBezTo>
                    <a:pt x="19572" y="15698"/>
                    <a:pt x="19889" y="15635"/>
                    <a:pt x="20206" y="15508"/>
                  </a:cubicBezTo>
                  <a:cubicBezTo>
                    <a:pt x="21092" y="15160"/>
                    <a:pt x="21947" y="14368"/>
                    <a:pt x="22106" y="13387"/>
                  </a:cubicBezTo>
                  <a:cubicBezTo>
                    <a:pt x="22201" y="12373"/>
                    <a:pt x="21662" y="11582"/>
                    <a:pt x="20744" y="11233"/>
                  </a:cubicBezTo>
                  <a:cubicBezTo>
                    <a:pt x="20206" y="11043"/>
                    <a:pt x="19604" y="11043"/>
                    <a:pt x="19129" y="11043"/>
                  </a:cubicBezTo>
                  <a:cubicBezTo>
                    <a:pt x="18854" y="11066"/>
                    <a:pt x="17235" y="11504"/>
                    <a:pt x="16386" y="11504"/>
                  </a:cubicBezTo>
                  <a:cubicBezTo>
                    <a:pt x="16062" y="11504"/>
                    <a:pt x="15849" y="11440"/>
                    <a:pt x="15867" y="11265"/>
                  </a:cubicBezTo>
                  <a:cubicBezTo>
                    <a:pt x="15867" y="11170"/>
                    <a:pt x="15835" y="11106"/>
                    <a:pt x="15772" y="11106"/>
                  </a:cubicBezTo>
                  <a:cubicBezTo>
                    <a:pt x="15677" y="9966"/>
                    <a:pt x="18179" y="9048"/>
                    <a:pt x="18844" y="8573"/>
                  </a:cubicBezTo>
                  <a:cubicBezTo>
                    <a:pt x="19509" y="8161"/>
                    <a:pt x="20237" y="7591"/>
                    <a:pt x="20744" y="6958"/>
                  </a:cubicBezTo>
                  <a:cubicBezTo>
                    <a:pt x="21504" y="6039"/>
                    <a:pt x="21821" y="4836"/>
                    <a:pt x="20807" y="3918"/>
                  </a:cubicBezTo>
                  <a:cubicBezTo>
                    <a:pt x="20350" y="3503"/>
                    <a:pt x="19802" y="3334"/>
                    <a:pt x="19240" y="3334"/>
                  </a:cubicBezTo>
                  <a:cubicBezTo>
                    <a:pt x="18557" y="3334"/>
                    <a:pt x="17851" y="3584"/>
                    <a:pt x="17260" y="3949"/>
                  </a:cubicBezTo>
                  <a:cubicBezTo>
                    <a:pt x="15582" y="4994"/>
                    <a:pt x="14473" y="7306"/>
                    <a:pt x="12352" y="7370"/>
                  </a:cubicBezTo>
                  <a:cubicBezTo>
                    <a:pt x="11148" y="6768"/>
                    <a:pt x="11687" y="5216"/>
                    <a:pt x="11623" y="4139"/>
                  </a:cubicBezTo>
                  <a:lnTo>
                    <a:pt x="11623" y="3981"/>
                  </a:lnTo>
                  <a:cubicBezTo>
                    <a:pt x="11560" y="3189"/>
                    <a:pt x="11243" y="2493"/>
                    <a:pt x="10800" y="1859"/>
                  </a:cubicBezTo>
                  <a:cubicBezTo>
                    <a:pt x="9976" y="751"/>
                    <a:pt x="8741" y="149"/>
                    <a:pt x="7411" y="22"/>
                  </a:cubicBezTo>
                  <a:cubicBezTo>
                    <a:pt x="7238" y="8"/>
                    <a:pt x="7065" y="1"/>
                    <a:pt x="6893" y="1"/>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74;p51">
              <a:extLst>
                <a:ext uri="{FF2B5EF4-FFF2-40B4-BE49-F238E27FC236}">
                  <a16:creationId xmlns:a16="http://schemas.microsoft.com/office/drawing/2014/main" id="{39278715-C7A8-0882-37B7-8F63FD0D88A8}"/>
                </a:ext>
              </a:extLst>
            </p:cNvPr>
            <p:cNvSpPr/>
            <p:nvPr/>
          </p:nvSpPr>
          <p:spPr>
            <a:xfrm>
              <a:off x="4613237" y="1067359"/>
              <a:ext cx="92534" cy="79310"/>
            </a:xfrm>
            <a:custGeom>
              <a:avLst/>
              <a:gdLst/>
              <a:ahLst/>
              <a:cxnLst/>
              <a:rect l="l" t="t" r="r" b="b"/>
              <a:pathLst>
                <a:path w="2946" h="2525" extrusionOk="0">
                  <a:moveTo>
                    <a:pt x="1235" y="232"/>
                  </a:moveTo>
                  <a:cubicBezTo>
                    <a:pt x="1837" y="232"/>
                    <a:pt x="2692" y="391"/>
                    <a:pt x="2660" y="1151"/>
                  </a:cubicBezTo>
                  <a:cubicBezTo>
                    <a:pt x="2629" y="1626"/>
                    <a:pt x="1900" y="2196"/>
                    <a:pt x="1425" y="2259"/>
                  </a:cubicBezTo>
                  <a:cubicBezTo>
                    <a:pt x="1406" y="2260"/>
                    <a:pt x="1386" y="2261"/>
                    <a:pt x="1366" y="2261"/>
                  </a:cubicBezTo>
                  <a:cubicBezTo>
                    <a:pt x="877" y="2261"/>
                    <a:pt x="378" y="1889"/>
                    <a:pt x="317" y="1341"/>
                  </a:cubicBezTo>
                  <a:cubicBezTo>
                    <a:pt x="285" y="802"/>
                    <a:pt x="760" y="391"/>
                    <a:pt x="1235" y="232"/>
                  </a:cubicBezTo>
                  <a:close/>
                  <a:moveTo>
                    <a:pt x="1486" y="1"/>
                  </a:moveTo>
                  <a:cubicBezTo>
                    <a:pt x="1346" y="1"/>
                    <a:pt x="1208" y="15"/>
                    <a:pt x="1077" y="42"/>
                  </a:cubicBezTo>
                  <a:cubicBezTo>
                    <a:pt x="1045" y="42"/>
                    <a:pt x="982" y="74"/>
                    <a:pt x="982" y="106"/>
                  </a:cubicBezTo>
                  <a:cubicBezTo>
                    <a:pt x="443" y="232"/>
                    <a:pt x="0" y="866"/>
                    <a:pt x="95" y="1467"/>
                  </a:cubicBezTo>
                  <a:cubicBezTo>
                    <a:pt x="182" y="2075"/>
                    <a:pt x="798" y="2525"/>
                    <a:pt x="1387" y="2525"/>
                  </a:cubicBezTo>
                  <a:cubicBezTo>
                    <a:pt x="1443" y="2525"/>
                    <a:pt x="1498" y="2521"/>
                    <a:pt x="1552" y="2512"/>
                  </a:cubicBezTo>
                  <a:cubicBezTo>
                    <a:pt x="2185" y="2386"/>
                    <a:pt x="2945" y="1752"/>
                    <a:pt x="2914" y="1087"/>
                  </a:cubicBezTo>
                  <a:cubicBezTo>
                    <a:pt x="2861" y="327"/>
                    <a:pt x="2158" y="1"/>
                    <a:pt x="1486" y="1"/>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75;p51">
              <a:extLst>
                <a:ext uri="{FF2B5EF4-FFF2-40B4-BE49-F238E27FC236}">
                  <a16:creationId xmlns:a16="http://schemas.microsoft.com/office/drawing/2014/main" id="{D2C41AAD-BA3B-E374-87C1-677A986C858D}"/>
                </a:ext>
              </a:extLst>
            </p:cNvPr>
            <p:cNvSpPr/>
            <p:nvPr/>
          </p:nvSpPr>
          <p:spPr>
            <a:xfrm>
              <a:off x="4061143" y="701056"/>
              <a:ext cx="680435" cy="713510"/>
            </a:xfrm>
            <a:custGeom>
              <a:avLst/>
              <a:gdLst/>
              <a:ahLst/>
              <a:cxnLst/>
              <a:rect l="l" t="t" r="r" b="b"/>
              <a:pathLst>
                <a:path w="21663" h="22716" extrusionOk="0">
                  <a:moveTo>
                    <a:pt x="18615" y="3599"/>
                  </a:moveTo>
                  <a:cubicBezTo>
                    <a:pt x="18985" y="3599"/>
                    <a:pt x="19324" y="3863"/>
                    <a:pt x="19351" y="4262"/>
                  </a:cubicBezTo>
                  <a:cubicBezTo>
                    <a:pt x="19414" y="4769"/>
                    <a:pt x="19002" y="5212"/>
                    <a:pt x="18527" y="5244"/>
                  </a:cubicBezTo>
                  <a:cubicBezTo>
                    <a:pt x="18490" y="5248"/>
                    <a:pt x="18452" y="5251"/>
                    <a:pt x="18414" y="5251"/>
                  </a:cubicBezTo>
                  <a:cubicBezTo>
                    <a:pt x="17927" y="5251"/>
                    <a:pt x="17362" y="4888"/>
                    <a:pt x="17450" y="4389"/>
                  </a:cubicBezTo>
                  <a:cubicBezTo>
                    <a:pt x="17514" y="3914"/>
                    <a:pt x="17989" y="3629"/>
                    <a:pt x="18400" y="3629"/>
                  </a:cubicBezTo>
                  <a:cubicBezTo>
                    <a:pt x="18472" y="3608"/>
                    <a:pt x="18544" y="3599"/>
                    <a:pt x="18615" y="3599"/>
                  </a:cubicBezTo>
                  <a:close/>
                  <a:moveTo>
                    <a:pt x="6413" y="930"/>
                  </a:moveTo>
                  <a:cubicBezTo>
                    <a:pt x="6597" y="930"/>
                    <a:pt x="6782" y="943"/>
                    <a:pt x="6968" y="968"/>
                  </a:cubicBezTo>
                  <a:cubicBezTo>
                    <a:pt x="7031" y="968"/>
                    <a:pt x="7031" y="1032"/>
                    <a:pt x="7031" y="1032"/>
                  </a:cubicBezTo>
                  <a:cubicBezTo>
                    <a:pt x="8678" y="1285"/>
                    <a:pt x="9913" y="2710"/>
                    <a:pt x="9723" y="4547"/>
                  </a:cubicBezTo>
                  <a:cubicBezTo>
                    <a:pt x="9514" y="6313"/>
                    <a:pt x="7748" y="7824"/>
                    <a:pt x="5977" y="7824"/>
                  </a:cubicBezTo>
                  <a:cubicBezTo>
                    <a:pt x="5875" y="7824"/>
                    <a:pt x="5772" y="7819"/>
                    <a:pt x="5670" y="7809"/>
                  </a:cubicBezTo>
                  <a:cubicBezTo>
                    <a:pt x="3801" y="7682"/>
                    <a:pt x="2503" y="5972"/>
                    <a:pt x="2693" y="4135"/>
                  </a:cubicBezTo>
                  <a:cubicBezTo>
                    <a:pt x="2894" y="2205"/>
                    <a:pt x="4564" y="930"/>
                    <a:pt x="6413" y="930"/>
                  </a:cubicBezTo>
                  <a:close/>
                  <a:moveTo>
                    <a:pt x="6791" y="8486"/>
                  </a:moveTo>
                  <a:cubicBezTo>
                    <a:pt x="6851" y="8486"/>
                    <a:pt x="6910" y="8492"/>
                    <a:pt x="6968" y="8506"/>
                  </a:cubicBezTo>
                  <a:cubicBezTo>
                    <a:pt x="7063" y="8506"/>
                    <a:pt x="7095" y="8569"/>
                    <a:pt x="7063" y="8601"/>
                  </a:cubicBezTo>
                  <a:cubicBezTo>
                    <a:pt x="7443" y="8727"/>
                    <a:pt x="7696" y="9202"/>
                    <a:pt x="7570" y="9614"/>
                  </a:cubicBezTo>
                  <a:cubicBezTo>
                    <a:pt x="7460" y="9944"/>
                    <a:pt x="7063" y="10203"/>
                    <a:pt x="6649" y="10203"/>
                  </a:cubicBezTo>
                  <a:cubicBezTo>
                    <a:pt x="6587" y="10203"/>
                    <a:pt x="6524" y="10197"/>
                    <a:pt x="6461" y="10184"/>
                  </a:cubicBezTo>
                  <a:cubicBezTo>
                    <a:pt x="6018" y="10057"/>
                    <a:pt x="5796" y="9519"/>
                    <a:pt x="5891" y="9107"/>
                  </a:cubicBezTo>
                  <a:cubicBezTo>
                    <a:pt x="6054" y="8726"/>
                    <a:pt x="6428" y="8486"/>
                    <a:pt x="6791" y="8486"/>
                  </a:cubicBezTo>
                  <a:close/>
                  <a:moveTo>
                    <a:pt x="11423" y="9567"/>
                  </a:moveTo>
                  <a:cubicBezTo>
                    <a:pt x="11916" y="9567"/>
                    <a:pt x="12413" y="9777"/>
                    <a:pt x="12732" y="10184"/>
                  </a:cubicBezTo>
                  <a:cubicBezTo>
                    <a:pt x="13238" y="10913"/>
                    <a:pt x="13017" y="12053"/>
                    <a:pt x="12225" y="12528"/>
                  </a:cubicBezTo>
                  <a:cubicBezTo>
                    <a:pt x="11979" y="12675"/>
                    <a:pt x="11699" y="12743"/>
                    <a:pt x="11419" y="12743"/>
                  </a:cubicBezTo>
                  <a:cubicBezTo>
                    <a:pt x="10798" y="12743"/>
                    <a:pt x="10175" y="12408"/>
                    <a:pt x="9913" y="11863"/>
                  </a:cubicBezTo>
                  <a:cubicBezTo>
                    <a:pt x="9628" y="11229"/>
                    <a:pt x="9818" y="10469"/>
                    <a:pt x="10293" y="10057"/>
                  </a:cubicBezTo>
                  <a:cubicBezTo>
                    <a:pt x="10293" y="9994"/>
                    <a:pt x="10293" y="9994"/>
                    <a:pt x="10357" y="9962"/>
                  </a:cubicBezTo>
                  <a:cubicBezTo>
                    <a:pt x="10650" y="9697"/>
                    <a:pt x="11035" y="9567"/>
                    <a:pt x="11423" y="9567"/>
                  </a:cubicBezTo>
                  <a:close/>
                  <a:moveTo>
                    <a:pt x="16644" y="12130"/>
                  </a:moveTo>
                  <a:cubicBezTo>
                    <a:pt x="16873" y="12130"/>
                    <a:pt x="17104" y="12254"/>
                    <a:pt x="17197" y="12464"/>
                  </a:cubicBezTo>
                  <a:cubicBezTo>
                    <a:pt x="17355" y="12749"/>
                    <a:pt x="17165" y="13098"/>
                    <a:pt x="16880" y="13224"/>
                  </a:cubicBezTo>
                  <a:cubicBezTo>
                    <a:pt x="16830" y="13239"/>
                    <a:pt x="16778" y="13247"/>
                    <a:pt x="16726" y="13247"/>
                  </a:cubicBezTo>
                  <a:cubicBezTo>
                    <a:pt x="16451" y="13247"/>
                    <a:pt x="16174" y="13047"/>
                    <a:pt x="16120" y="12781"/>
                  </a:cubicBezTo>
                  <a:cubicBezTo>
                    <a:pt x="16089" y="12591"/>
                    <a:pt x="16184" y="12369"/>
                    <a:pt x="16374" y="12274"/>
                  </a:cubicBezTo>
                  <a:cubicBezTo>
                    <a:pt x="16374" y="12211"/>
                    <a:pt x="16374" y="12179"/>
                    <a:pt x="16405" y="12179"/>
                  </a:cubicBezTo>
                  <a:cubicBezTo>
                    <a:pt x="16480" y="12146"/>
                    <a:pt x="16562" y="12130"/>
                    <a:pt x="16644" y="12130"/>
                  </a:cubicBezTo>
                  <a:close/>
                  <a:moveTo>
                    <a:pt x="19135" y="11631"/>
                  </a:moveTo>
                  <a:cubicBezTo>
                    <a:pt x="19777" y="11631"/>
                    <a:pt x="20496" y="11953"/>
                    <a:pt x="20522" y="12686"/>
                  </a:cubicBezTo>
                  <a:cubicBezTo>
                    <a:pt x="20554" y="13383"/>
                    <a:pt x="19762" y="14016"/>
                    <a:pt x="19161" y="14111"/>
                  </a:cubicBezTo>
                  <a:cubicBezTo>
                    <a:pt x="19088" y="14125"/>
                    <a:pt x="19015" y="14132"/>
                    <a:pt x="18943" y="14132"/>
                  </a:cubicBezTo>
                  <a:cubicBezTo>
                    <a:pt x="18357" y="14132"/>
                    <a:pt x="17820" y="13690"/>
                    <a:pt x="17735" y="13098"/>
                  </a:cubicBezTo>
                  <a:cubicBezTo>
                    <a:pt x="17640" y="12496"/>
                    <a:pt x="18052" y="11863"/>
                    <a:pt x="18654" y="11736"/>
                  </a:cubicBezTo>
                  <a:cubicBezTo>
                    <a:pt x="18654" y="11704"/>
                    <a:pt x="18686" y="11673"/>
                    <a:pt x="18749" y="11673"/>
                  </a:cubicBezTo>
                  <a:cubicBezTo>
                    <a:pt x="18870" y="11645"/>
                    <a:pt x="19001" y="11631"/>
                    <a:pt x="19135" y="11631"/>
                  </a:cubicBezTo>
                  <a:close/>
                  <a:moveTo>
                    <a:pt x="6284" y="15196"/>
                  </a:moveTo>
                  <a:cubicBezTo>
                    <a:pt x="6368" y="15196"/>
                    <a:pt x="6450" y="15222"/>
                    <a:pt x="6525" y="15283"/>
                  </a:cubicBezTo>
                  <a:cubicBezTo>
                    <a:pt x="6936" y="15378"/>
                    <a:pt x="7190" y="15821"/>
                    <a:pt x="7095" y="16233"/>
                  </a:cubicBezTo>
                  <a:cubicBezTo>
                    <a:pt x="7042" y="16572"/>
                    <a:pt x="6732" y="16804"/>
                    <a:pt x="6376" y="16804"/>
                  </a:cubicBezTo>
                  <a:cubicBezTo>
                    <a:pt x="6300" y="16804"/>
                    <a:pt x="6222" y="16794"/>
                    <a:pt x="6145" y="16771"/>
                  </a:cubicBezTo>
                  <a:cubicBezTo>
                    <a:pt x="5701" y="16708"/>
                    <a:pt x="5385" y="16265"/>
                    <a:pt x="5543" y="15821"/>
                  </a:cubicBezTo>
                  <a:cubicBezTo>
                    <a:pt x="5642" y="15547"/>
                    <a:pt x="5977" y="15196"/>
                    <a:pt x="6284" y="15196"/>
                  </a:cubicBezTo>
                  <a:close/>
                  <a:moveTo>
                    <a:pt x="2720" y="14447"/>
                  </a:moveTo>
                  <a:cubicBezTo>
                    <a:pt x="2847" y="14447"/>
                    <a:pt x="2976" y="14461"/>
                    <a:pt x="3104" y="14491"/>
                  </a:cubicBezTo>
                  <a:cubicBezTo>
                    <a:pt x="3136" y="14523"/>
                    <a:pt x="3136" y="14523"/>
                    <a:pt x="3136" y="14554"/>
                  </a:cubicBezTo>
                  <a:cubicBezTo>
                    <a:pt x="3195" y="14546"/>
                    <a:pt x="3254" y="14542"/>
                    <a:pt x="3312" y="14542"/>
                  </a:cubicBezTo>
                  <a:cubicBezTo>
                    <a:pt x="4153" y="14542"/>
                    <a:pt x="4840" y="15374"/>
                    <a:pt x="4751" y="16233"/>
                  </a:cubicBezTo>
                  <a:cubicBezTo>
                    <a:pt x="4692" y="17201"/>
                    <a:pt x="3872" y="17925"/>
                    <a:pt x="2971" y="17925"/>
                  </a:cubicBezTo>
                  <a:cubicBezTo>
                    <a:pt x="2900" y="17925"/>
                    <a:pt x="2828" y="17921"/>
                    <a:pt x="2756" y="17911"/>
                  </a:cubicBezTo>
                  <a:cubicBezTo>
                    <a:pt x="1711" y="17785"/>
                    <a:pt x="951" y="16930"/>
                    <a:pt x="1078" y="15885"/>
                  </a:cubicBezTo>
                  <a:cubicBezTo>
                    <a:pt x="1160" y="15035"/>
                    <a:pt x="1905" y="14447"/>
                    <a:pt x="2720" y="14447"/>
                  </a:cubicBezTo>
                  <a:close/>
                  <a:moveTo>
                    <a:pt x="14133" y="19592"/>
                  </a:moveTo>
                  <a:cubicBezTo>
                    <a:pt x="14754" y="19592"/>
                    <a:pt x="15376" y="20064"/>
                    <a:pt x="15487" y="20730"/>
                  </a:cubicBezTo>
                  <a:cubicBezTo>
                    <a:pt x="15582" y="21395"/>
                    <a:pt x="15107" y="22155"/>
                    <a:pt x="14379" y="22282"/>
                  </a:cubicBezTo>
                  <a:cubicBezTo>
                    <a:pt x="14307" y="22294"/>
                    <a:pt x="14236" y="22299"/>
                    <a:pt x="14165" y="22299"/>
                  </a:cubicBezTo>
                  <a:cubicBezTo>
                    <a:pt x="13488" y="22299"/>
                    <a:pt x="12890" y="21767"/>
                    <a:pt x="12890" y="21078"/>
                  </a:cubicBezTo>
                  <a:cubicBezTo>
                    <a:pt x="12795" y="20445"/>
                    <a:pt x="13238" y="19906"/>
                    <a:pt x="13777" y="19748"/>
                  </a:cubicBezTo>
                  <a:cubicBezTo>
                    <a:pt x="13777" y="19716"/>
                    <a:pt x="13777" y="19621"/>
                    <a:pt x="13872" y="19621"/>
                  </a:cubicBezTo>
                  <a:cubicBezTo>
                    <a:pt x="13958" y="19602"/>
                    <a:pt x="14046" y="19592"/>
                    <a:pt x="14133" y="19592"/>
                  </a:cubicBezTo>
                  <a:close/>
                  <a:moveTo>
                    <a:pt x="6010" y="1"/>
                  </a:moveTo>
                  <a:cubicBezTo>
                    <a:pt x="4718" y="1"/>
                    <a:pt x="3403" y="437"/>
                    <a:pt x="2534" y="1349"/>
                  </a:cubicBezTo>
                  <a:cubicBezTo>
                    <a:pt x="1109" y="2805"/>
                    <a:pt x="1236" y="5149"/>
                    <a:pt x="2218" y="6796"/>
                  </a:cubicBezTo>
                  <a:cubicBezTo>
                    <a:pt x="3041" y="8126"/>
                    <a:pt x="4529" y="8854"/>
                    <a:pt x="5321" y="10184"/>
                  </a:cubicBezTo>
                  <a:cubicBezTo>
                    <a:pt x="5701" y="10913"/>
                    <a:pt x="5796" y="11768"/>
                    <a:pt x="5258" y="12464"/>
                  </a:cubicBezTo>
                  <a:cubicBezTo>
                    <a:pt x="4624" y="13256"/>
                    <a:pt x="3516" y="13383"/>
                    <a:pt x="2566" y="13478"/>
                  </a:cubicBezTo>
                  <a:cubicBezTo>
                    <a:pt x="1426" y="13636"/>
                    <a:pt x="1" y="14048"/>
                    <a:pt x="1" y="15505"/>
                  </a:cubicBezTo>
                  <a:cubicBezTo>
                    <a:pt x="1" y="16581"/>
                    <a:pt x="792" y="17531"/>
                    <a:pt x="1458" y="18323"/>
                  </a:cubicBezTo>
                  <a:cubicBezTo>
                    <a:pt x="2095" y="18788"/>
                    <a:pt x="2836" y="19028"/>
                    <a:pt x="3598" y="19028"/>
                  </a:cubicBezTo>
                  <a:cubicBezTo>
                    <a:pt x="4236" y="19028"/>
                    <a:pt x="4890" y="18860"/>
                    <a:pt x="5511" y="18513"/>
                  </a:cubicBezTo>
                  <a:cubicBezTo>
                    <a:pt x="6493" y="17943"/>
                    <a:pt x="7316" y="17120"/>
                    <a:pt x="8393" y="16676"/>
                  </a:cubicBezTo>
                  <a:cubicBezTo>
                    <a:pt x="8770" y="16529"/>
                    <a:pt x="9097" y="16462"/>
                    <a:pt x="9383" y="16462"/>
                  </a:cubicBezTo>
                  <a:cubicBezTo>
                    <a:pt x="10754" y="16462"/>
                    <a:pt x="11155" y="17995"/>
                    <a:pt x="11338" y="19463"/>
                  </a:cubicBezTo>
                  <a:cubicBezTo>
                    <a:pt x="11523" y="21023"/>
                    <a:pt x="12680" y="22716"/>
                    <a:pt x="14292" y="22716"/>
                  </a:cubicBezTo>
                  <a:cubicBezTo>
                    <a:pt x="14610" y="22716"/>
                    <a:pt x="14947" y="22650"/>
                    <a:pt x="15297" y="22503"/>
                  </a:cubicBezTo>
                  <a:cubicBezTo>
                    <a:pt x="17134" y="21712"/>
                    <a:pt x="17387" y="19653"/>
                    <a:pt x="16120" y="18260"/>
                  </a:cubicBezTo>
                  <a:cubicBezTo>
                    <a:pt x="15709" y="17785"/>
                    <a:pt x="13777" y="16296"/>
                    <a:pt x="14125" y="15346"/>
                  </a:cubicBezTo>
                  <a:cubicBezTo>
                    <a:pt x="14093" y="15314"/>
                    <a:pt x="14093" y="15314"/>
                    <a:pt x="14125" y="15251"/>
                  </a:cubicBezTo>
                  <a:cubicBezTo>
                    <a:pt x="14189" y="15251"/>
                    <a:pt x="14189" y="15251"/>
                    <a:pt x="14220" y="15219"/>
                  </a:cubicBezTo>
                  <a:cubicBezTo>
                    <a:pt x="14284" y="15093"/>
                    <a:pt x="14410" y="14998"/>
                    <a:pt x="14569" y="14903"/>
                  </a:cubicBezTo>
                  <a:lnTo>
                    <a:pt x="14664" y="14903"/>
                  </a:lnTo>
                  <a:cubicBezTo>
                    <a:pt x="15046" y="14712"/>
                    <a:pt x="15463" y="14647"/>
                    <a:pt x="15900" y="14647"/>
                  </a:cubicBezTo>
                  <a:cubicBezTo>
                    <a:pt x="16188" y="14647"/>
                    <a:pt x="16484" y="14675"/>
                    <a:pt x="16785" y="14713"/>
                  </a:cubicBezTo>
                  <a:cubicBezTo>
                    <a:pt x="17296" y="14751"/>
                    <a:pt x="17796" y="14834"/>
                    <a:pt x="18284" y="14834"/>
                  </a:cubicBezTo>
                  <a:cubicBezTo>
                    <a:pt x="18613" y="14834"/>
                    <a:pt x="18937" y="14796"/>
                    <a:pt x="19256" y="14681"/>
                  </a:cubicBezTo>
                  <a:cubicBezTo>
                    <a:pt x="20681" y="14206"/>
                    <a:pt x="21662" y="12433"/>
                    <a:pt x="20237" y="11261"/>
                  </a:cubicBezTo>
                  <a:cubicBezTo>
                    <a:pt x="19882" y="10966"/>
                    <a:pt x="19474" y="10861"/>
                    <a:pt x="19037" y="10861"/>
                  </a:cubicBezTo>
                  <a:cubicBezTo>
                    <a:pt x="17963" y="10861"/>
                    <a:pt x="16715" y="11495"/>
                    <a:pt x="15640" y="11495"/>
                  </a:cubicBezTo>
                  <a:cubicBezTo>
                    <a:pt x="15556" y="11495"/>
                    <a:pt x="15474" y="11491"/>
                    <a:pt x="15392" y="11483"/>
                  </a:cubicBezTo>
                  <a:cubicBezTo>
                    <a:pt x="15075" y="11419"/>
                    <a:pt x="14822" y="11356"/>
                    <a:pt x="14759" y="11039"/>
                  </a:cubicBezTo>
                  <a:cubicBezTo>
                    <a:pt x="14379" y="10121"/>
                    <a:pt x="15012" y="9519"/>
                    <a:pt x="15772" y="9107"/>
                  </a:cubicBezTo>
                  <a:cubicBezTo>
                    <a:pt x="17070" y="8347"/>
                    <a:pt x="21314" y="6352"/>
                    <a:pt x="20142" y="4230"/>
                  </a:cubicBezTo>
                  <a:cubicBezTo>
                    <a:pt x="19774" y="3551"/>
                    <a:pt x="19185" y="3302"/>
                    <a:pt x="18552" y="3302"/>
                  </a:cubicBezTo>
                  <a:cubicBezTo>
                    <a:pt x="17769" y="3302"/>
                    <a:pt x="16920" y="3683"/>
                    <a:pt x="16342" y="4104"/>
                  </a:cubicBezTo>
                  <a:cubicBezTo>
                    <a:pt x="15614" y="4705"/>
                    <a:pt x="15012" y="5402"/>
                    <a:pt x="14284" y="6036"/>
                  </a:cubicBezTo>
                  <a:cubicBezTo>
                    <a:pt x="13935" y="6352"/>
                    <a:pt x="13555" y="6637"/>
                    <a:pt x="13143" y="6827"/>
                  </a:cubicBezTo>
                  <a:cubicBezTo>
                    <a:pt x="12827" y="7081"/>
                    <a:pt x="12478" y="7271"/>
                    <a:pt x="12067" y="7302"/>
                  </a:cubicBezTo>
                  <a:lnTo>
                    <a:pt x="11718" y="7302"/>
                  </a:lnTo>
                  <a:cubicBezTo>
                    <a:pt x="11696" y="7324"/>
                    <a:pt x="11675" y="7361"/>
                    <a:pt x="11632" y="7361"/>
                  </a:cubicBezTo>
                  <a:cubicBezTo>
                    <a:pt x="11613" y="7361"/>
                    <a:pt x="11589" y="7354"/>
                    <a:pt x="11560" y="7334"/>
                  </a:cubicBezTo>
                  <a:cubicBezTo>
                    <a:pt x="10705" y="6986"/>
                    <a:pt x="10420" y="6226"/>
                    <a:pt x="10420" y="5339"/>
                  </a:cubicBezTo>
                  <a:cubicBezTo>
                    <a:pt x="10420" y="4262"/>
                    <a:pt x="10610" y="3280"/>
                    <a:pt x="10103" y="2299"/>
                  </a:cubicBezTo>
                  <a:cubicBezTo>
                    <a:pt x="9628" y="1349"/>
                    <a:pt x="8741" y="620"/>
                    <a:pt x="7728" y="272"/>
                  </a:cubicBezTo>
                  <a:cubicBezTo>
                    <a:pt x="7190" y="93"/>
                    <a:pt x="6603" y="1"/>
                    <a:pt x="6010" y="1"/>
                  </a:cubicBezTo>
                  <a:close/>
                </a:path>
              </a:pathLst>
            </a:custGeom>
            <a:solidFill>
              <a:schemeClr val="accent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76;p51">
              <a:extLst>
                <a:ext uri="{FF2B5EF4-FFF2-40B4-BE49-F238E27FC236}">
                  <a16:creationId xmlns:a16="http://schemas.microsoft.com/office/drawing/2014/main" id="{FAB3CDE0-0892-B1D1-166D-0C73000EA858}"/>
                </a:ext>
              </a:extLst>
            </p:cNvPr>
            <p:cNvSpPr/>
            <p:nvPr/>
          </p:nvSpPr>
          <p:spPr>
            <a:xfrm>
              <a:off x="4623162" y="1073641"/>
              <a:ext cx="73656" cy="63731"/>
            </a:xfrm>
            <a:custGeom>
              <a:avLst/>
              <a:gdLst/>
              <a:ahLst/>
              <a:cxnLst/>
              <a:rect l="l" t="t" r="r" b="b"/>
              <a:pathLst>
                <a:path w="2345" h="2029" extrusionOk="0">
                  <a:moveTo>
                    <a:pt x="919" y="1"/>
                  </a:moveTo>
                  <a:cubicBezTo>
                    <a:pt x="444" y="159"/>
                    <a:pt x="1" y="571"/>
                    <a:pt x="64" y="1109"/>
                  </a:cubicBezTo>
                  <a:cubicBezTo>
                    <a:pt x="95" y="1599"/>
                    <a:pt x="598" y="2029"/>
                    <a:pt x="1118" y="2029"/>
                  </a:cubicBezTo>
                  <a:cubicBezTo>
                    <a:pt x="1136" y="2029"/>
                    <a:pt x="1154" y="2028"/>
                    <a:pt x="1173" y="2027"/>
                  </a:cubicBezTo>
                  <a:cubicBezTo>
                    <a:pt x="1648" y="1996"/>
                    <a:pt x="2313" y="1426"/>
                    <a:pt x="2344" y="919"/>
                  </a:cubicBezTo>
                  <a:cubicBezTo>
                    <a:pt x="2344" y="159"/>
                    <a:pt x="1521" y="1"/>
                    <a:pt x="919" y="1"/>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77;p51">
              <a:extLst>
                <a:ext uri="{FF2B5EF4-FFF2-40B4-BE49-F238E27FC236}">
                  <a16:creationId xmlns:a16="http://schemas.microsoft.com/office/drawing/2014/main" id="{EBD649BA-5640-A14A-4FC9-3303E83E637D}"/>
                </a:ext>
              </a:extLst>
            </p:cNvPr>
            <p:cNvSpPr/>
            <p:nvPr/>
          </p:nvSpPr>
          <p:spPr>
            <a:xfrm>
              <a:off x="4606358" y="813127"/>
              <a:ext cx="62600" cy="52706"/>
            </a:xfrm>
            <a:custGeom>
              <a:avLst/>
              <a:gdLst/>
              <a:ahLst/>
              <a:cxnLst/>
              <a:rect l="l" t="t" r="r" b="b"/>
              <a:pathLst>
                <a:path w="1993" h="1678" extrusionOk="0">
                  <a:moveTo>
                    <a:pt x="979" y="187"/>
                  </a:moveTo>
                  <a:cubicBezTo>
                    <a:pt x="979" y="219"/>
                    <a:pt x="1011" y="219"/>
                    <a:pt x="1074" y="219"/>
                  </a:cubicBezTo>
                  <a:cubicBezTo>
                    <a:pt x="1110" y="213"/>
                    <a:pt x="1146" y="209"/>
                    <a:pt x="1182" y="209"/>
                  </a:cubicBezTo>
                  <a:cubicBezTo>
                    <a:pt x="1496" y="209"/>
                    <a:pt x="1799" y="451"/>
                    <a:pt x="1771" y="821"/>
                  </a:cubicBezTo>
                  <a:cubicBezTo>
                    <a:pt x="1741" y="1179"/>
                    <a:pt x="1429" y="1425"/>
                    <a:pt x="1075" y="1425"/>
                  </a:cubicBezTo>
                  <a:cubicBezTo>
                    <a:pt x="1054" y="1425"/>
                    <a:pt x="1032" y="1424"/>
                    <a:pt x="1011" y="1422"/>
                  </a:cubicBezTo>
                  <a:cubicBezTo>
                    <a:pt x="631" y="1359"/>
                    <a:pt x="124" y="1011"/>
                    <a:pt x="377" y="567"/>
                  </a:cubicBezTo>
                  <a:cubicBezTo>
                    <a:pt x="536" y="377"/>
                    <a:pt x="757" y="251"/>
                    <a:pt x="979" y="187"/>
                  </a:cubicBezTo>
                  <a:close/>
                  <a:moveTo>
                    <a:pt x="1221" y="1"/>
                  </a:moveTo>
                  <a:cubicBezTo>
                    <a:pt x="1153" y="1"/>
                    <a:pt x="1082" y="10"/>
                    <a:pt x="1011" y="29"/>
                  </a:cubicBezTo>
                  <a:cubicBezTo>
                    <a:pt x="599" y="61"/>
                    <a:pt x="156" y="282"/>
                    <a:pt x="61" y="789"/>
                  </a:cubicBezTo>
                  <a:cubicBezTo>
                    <a:pt x="0" y="1335"/>
                    <a:pt x="579" y="1678"/>
                    <a:pt x="1073" y="1678"/>
                  </a:cubicBezTo>
                  <a:cubicBezTo>
                    <a:pt x="1095" y="1678"/>
                    <a:pt x="1116" y="1677"/>
                    <a:pt x="1137" y="1676"/>
                  </a:cubicBezTo>
                  <a:cubicBezTo>
                    <a:pt x="1613" y="1644"/>
                    <a:pt x="1993" y="1201"/>
                    <a:pt x="1961" y="694"/>
                  </a:cubicBezTo>
                  <a:cubicBezTo>
                    <a:pt x="1934" y="290"/>
                    <a:pt x="1610" y="1"/>
                    <a:pt x="1221" y="1"/>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78;p51">
              <a:extLst>
                <a:ext uri="{FF2B5EF4-FFF2-40B4-BE49-F238E27FC236}">
                  <a16:creationId xmlns:a16="http://schemas.microsoft.com/office/drawing/2014/main" id="{95A95A80-1E24-9026-282F-036689137BCD}"/>
                </a:ext>
              </a:extLst>
            </p:cNvPr>
            <p:cNvSpPr/>
            <p:nvPr/>
          </p:nvSpPr>
          <p:spPr>
            <a:xfrm>
              <a:off x="4611226" y="819691"/>
              <a:ext cx="51669" cy="39137"/>
            </a:xfrm>
            <a:custGeom>
              <a:avLst/>
              <a:gdLst/>
              <a:ahLst/>
              <a:cxnLst/>
              <a:rect l="l" t="t" r="r" b="b"/>
              <a:pathLst>
                <a:path w="1645" h="1246" extrusionOk="0">
                  <a:moveTo>
                    <a:pt x="1027" y="0"/>
                  </a:moveTo>
                  <a:cubicBezTo>
                    <a:pt x="991" y="0"/>
                    <a:pt x="955" y="4"/>
                    <a:pt x="919" y="10"/>
                  </a:cubicBezTo>
                  <a:cubicBezTo>
                    <a:pt x="898" y="21"/>
                    <a:pt x="880" y="24"/>
                    <a:pt x="866" y="24"/>
                  </a:cubicBezTo>
                  <a:cubicBezTo>
                    <a:pt x="838" y="24"/>
                    <a:pt x="824" y="10"/>
                    <a:pt x="824" y="10"/>
                  </a:cubicBezTo>
                  <a:cubicBezTo>
                    <a:pt x="602" y="42"/>
                    <a:pt x="349" y="200"/>
                    <a:pt x="222" y="422"/>
                  </a:cubicBezTo>
                  <a:cubicBezTo>
                    <a:pt x="1" y="833"/>
                    <a:pt x="476" y="1213"/>
                    <a:pt x="856" y="1245"/>
                  </a:cubicBezTo>
                  <a:cubicBezTo>
                    <a:pt x="1236" y="1245"/>
                    <a:pt x="1584" y="992"/>
                    <a:pt x="1616" y="612"/>
                  </a:cubicBezTo>
                  <a:cubicBezTo>
                    <a:pt x="1644" y="242"/>
                    <a:pt x="1341" y="0"/>
                    <a:pt x="1027" y="0"/>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79;p51">
              <a:extLst>
                <a:ext uri="{FF2B5EF4-FFF2-40B4-BE49-F238E27FC236}">
                  <a16:creationId xmlns:a16="http://schemas.microsoft.com/office/drawing/2014/main" id="{6DEBB02E-AF54-8DFD-462C-78ED9A1D6E37}"/>
                </a:ext>
              </a:extLst>
            </p:cNvPr>
            <p:cNvSpPr/>
            <p:nvPr/>
          </p:nvSpPr>
          <p:spPr>
            <a:xfrm>
              <a:off x="4567472" y="1081462"/>
              <a:ext cx="38823" cy="35682"/>
            </a:xfrm>
            <a:custGeom>
              <a:avLst/>
              <a:gdLst/>
              <a:ahLst/>
              <a:cxnLst/>
              <a:rect l="l" t="t" r="r" b="b"/>
              <a:pathLst>
                <a:path w="1236" h="1136" extrusionOk="0">
                  <a:moveTo>
                    <a:pt x="602" y="195"/>
                  </a:moveTo>
                  <a:cubicBezTo>
                    <a:pt x="919" y="258"/>
                    <a:pt x="1077" y="638"/>
                    <a:pt x="760" y="860"/>
                  </a:cubicBezTo>
                  <a:cubicBezTo>
                    <a:pt x="711" y="900"/>
                    <a:pt x="652" y="918"/>
                    <a:pt x="590" y="918"/>
                  </a:cubicBezTo>
                  <a:cubicBezTo>
                    <a:pt x="455" y="918"/>
                    <a:pt x="309" y="832"/>
                    <a:pt x="222" y="702"/>
                  </a:cubicBezTo>
                  <a:cubicBezTo>
                    <a:pt x="127" y="417"/>
                    <a:pt x="349" y="227"/>
                    <a:pt x="602" y="195"/>
                  </a:cubicBezTo>
                  <a:close/>
                  <a:moveTo>
                    <a:pt x="577" y="0"/>
                  </a:moveTo>
                  <a:cubicBezTo>
                    <a:pt x="489" y="0"/>
                    <a:pt x="400" y="22"/>
                    <a:pt x="317" y="68"/>
                  </a:cubicBezTo>
                  <a:cubicBezTo>
                    <a:pt x="285" y="100"/>
                    <a:pt x="285" y="100"/>
                    <a:pt x="285" y="163"/>
                  </a:cubicBezTo>
                  <a:cubicBezTo>
                    <a:pt x="127" y="258"/>
                    <a:pt x="0" y="480"/>
                    <a:pt x="32" y="670"/>
                  </a:cubicBezTo>
                  <a:cubicBezTo>
                    <a:pt x="85" y="936"/>
                    <a:pt x="363" y="1136"/>
                    <a:pt x="638" y="1136"/>
                  </a:cubicBezTo>
                  <a:cubicBezTo>
                    <a:pt x="690" y="1136"/>
                    <a:pt x="742" y="1128"/>
                    <a:pt x="792" y="1113"/>
                  </a:cubicBezTo>
                  <a:cubicBezTo>
                    <a:pt x="1077" y="987"/>
                    <a:pt x="1235" y="638"/>
                    <a:pt x="1109" y="353"/>
                  </a:cubicBezTo>
                  <a:cubicBezTo>
                    <a:pt x="997" y="129"/>
                    <a:pt x="789" y="0"/>
                    <a:pt x="577" y="0"/>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0;p51">
              <a:extLst>
                <a:ext uri="{FF2B5EF4-FFF2-40B4-BE49-F238E27FC236}">
                  <a16:creationId xmlns:a16="http://schemas.microsoft.com/office/drawing/2014/main" id="{F78021A9-97C6-280C-948F-4D5D1CB7E06C}"/>
                </a:ext>
              </a:extLst>
            </p:cNvPr>
            <p:cNvSpPr/>
            <p:nvPr/>
          </p:nvSpPr>
          <p:spPr>
            <a:xfrm>
              <a:off x="4571430" y="1088561"/>
              <a:ext cx="30876" cy="22961"/>
            </a:xfrm>
            <a:custGeom>
              <a:avLst/>
              <a:gdLst/>
              <a:ahLst/>
              <a:cxnLst/>
              <a:rect l="l" t="t" r="r" b="b"/>
              <a:pathLst>
                <a:path w="983" h="731" extrusionOk="0">
                  <a:moveTo>
                    <a:pt x="508" y="1"/>
                  </a:moveTo>
                  <a:cubicBezTo>
                    <a:pt x="223" y="1"/>
                    <a:pt x="1" y="254"/>
                    <a:pt x="159" y="507"/>
                  </a:cubicBezTo>
                  <a:cubicBezTo>
                    <a:pt x="201" y="653"/>
                    <a:pt x="338" y="730"/>
                    <a:pt x="472" y="730"/>
                  </a:cubicBezTo>
                  <a:cubicBezTo>
                    <a:pt x="542" y="730"/>
                    <a:pt x="612" y="709"/>
                    <a:pt x="666" y="666"/>
                  </a:cubicBezTo>
                  <a:cubicBezTo>
                    <a:pt x="983" y="444"/>
                    <a:pt x="793" y="96"/>
                    <a:pt x="508" y="1"/>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1;p51">
              <a:extLst>
                <a:ext uri="{FF2B5EF4-FFF2-40B4-BE49-F238E27FC236}">
                  <a16:creationId xmlns:a16="http://schemas.microsoft.com/office/drawing/2014/main" id="{DB313F99-E98A-AB29-E706-5AF7A3BFA01E}"/>
                </a:ext>
              </a:extLst>
            </p:cNvPr>
            <p:cNvSpPr/>
            <p:nvPr/>
          </p:nvSpPr>
          <p:spPr>
            <a:xfrm>
              <a:off x="4461024" y="1316440"/>
              <a:ext cx="89550" cy="85058"/>
            </a:xfrm>
            <a:custGeom>
              <a:avLst/>
              <a:gdLst/>
              <a:ahLst/>
              <a:cxnLst/>
              <a:rect l="l" t="t" r="r" b="b"/>
              <a:pathLst>
                <a:path w="2851" h="2708" extrusionOk="0">
                  <a:moveTo>
                    <a:pt x="1331" y="219"/>
                  </a:moveTo>
                  <a:cubicBezTo>
                    <a:pt x="1806" y="283"/>
                    <a:pt x="2281" y="504"/>
                    <a:pt x="2439" y="980"/>
                  </a:cubicBezTo>
                  <a:cubicBezTo>
                    <a:pt x="2629" y="1613"/>
                    <a:pt x="2249" y="2278"/>
                    <a:pt x="1616" y="2405"/>
                  </a:cubicBezTo>
                  <a:cubicBezTo>
                    <a:pt x="1546" y="2419"/>
                    <a:pt x="1476" y="2426"/>
                    <a:pt x="1407" y="2426"/>
                  </a:cubicBezTo>
                  <a:cubicBezTo>
                    <a:pt x="876" y="2426"/>
                    <a:pt x="377" y="2015"/>
                    <a:pt x="349" y="1455"/>
                  </a:cubicBezTo>
                  <a:cubicBezTo>
                    <a:pt x="254" y="821"/>
                    <a:pt x="729" y="346"/>
                    <a:pt x="1331" y="219"/>
                  </a:cubicBezTo>
                  <a:close/>
                  <a:moveTo>
                    <a:pt x="1328" y="0"/>
                  </a:moveTo>
                  <a:cubicBezTo>
                    <a:pt x="1234" y="0"/>
                    <a:pt x="1140" y="10"/>
                    <a:pt x="1046" y="29"/>
                  </a:cubicBezTo>
                  <a:cubicBezTo>
                    <a:pt x="982" y="29"/>
                    <a:pt x="982" y="124"/>
                    <a:pt x="982" y="156"/>
                  </a:cubicBezTo>
                  <a:cubicBezTo>
                    <a:pt x="412" y="314"/>
                    <a:pt x="1" y="916"/>
                    <a:pt x="64" y="1486"/>
                  </a:cubicBezTo>
                  <a:cubicBezTo>
                    <a:pt x="150" y="2175"/>
                    <a:pt x="756" y="2707"/>
                    <a:pt x="1411" y="2707"/>
                  </a:cubicBezTo>
                  <a:cubicBezTo>
                    <a:pt x="1479" y="2707"/>
                    <a:pt x="1547" y="2702"/>
                    <a:pt x="1616" y="2690"/>
                  </a:cubicBezTo>
                  <a:cubicBezTo>
                    <a:pt x="2313" y="2563"/>
                    <a:pt x="2851" y="1803"/>
                    <a:pt x="2724" y="1138"/>
                  </a:cubicBezTo>
                  <a:cubicBezTo>
                    <a:pt x="2613" y="472"/>
                    <a:pt x="1992" y="0"/>
                    <a:pt x="1328" y="0"/>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2;p51">
              <a:extLst>
                <a:ext uri="{FF2B5EF4-FFF2-40B4-BE49-F238E27FC236}">
                  <a16:creationId xmlns:a16="http://schemas.microsoft.com/office/drawing/2014/main" id="{91BC9C36-7DE2-E633-1314-91A8EAAADF50}"/>
                </a:ext>
              </a:extLst>
            </p:cNvPr>
            <p:cNvSpPr/>
            <p:nvPr/>
          </p:nvSpPr>
          <p:spPr>
            <a:xfrm>
              <a:off x="4469002" y="1325298"/>
              <a:ext cx="74630" cy="68317"/>
            </a:xfrm>
            <a:custGeom>
              <a:avLst/>
              <a:gdLst/>
              <a:ahLst/>
              <a:cxnLst/>
              <a:rect l="l" t="t" r="r" b="b"/>
              <a:pathLst>
                <a:path w="2376" h="2175" extrusionOk="0">
                  <a:moveTo>
                    <a:pt x="1077" y="1"/>
                  </a:moveTo>
                  <a:cubicBezTo>
                    <a:pt x="538" y="96"/>
                    <a:pt x="0" y="571"/>
                    <a:pt x="95" y="1204"/>
                  </a:cubicBezTo>
                  <a:cubicBezTo>
                    <a:pt x="151" y="1740"/>
                    <a:pt x="634" y="2175"/>
                    <a:pt x="1164" y="2175"/>
                  </a:cubicBezTo>
                  <a:cubicBezTo>
                    <a:pt x="1229" y="2175"/>
                    <a:pt x="1296" y="2168"/>
                    <a:pt x="1362" y="2154"/>
                  </a:cubicBezTo>
                  <a:cubicBezTo>
                    <a:pt x="1964" y="2059"/>
                    <a:pt x="2375" y="1331"/>
                    <a:pt x="2185" y="729"/>
                  </a:cubicBezTo>
                  <a:cubicBezTo>
                    <a:pt x="2027" y="222"/>
                    <a:pt x="1552" y="1"/>
                    <a:pt x="1077" y="1"/>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83;p51">
              <a:extLst>
                <a:ext uri="{FF2B5EF4-FFF2-40B4-BE49-F238E27FC236}">
                  <a16:creationId xmlns:a16="http://schemas.microsoft.com/office/drawing/2014/main" id="{962D37BE-898A-3C37-2C2F-5ECC109D867E}"/>
                </a:ext>
              </a:extLst>
            </p:cNvPr>
            <p:cNvSpPr/>
            <p:nvPr/>
          </p:nvSpPr>
          <p:spPr>
            <a:xfrm>
              <a:off x="4363559" y="1000048"/>
              <a:ext cx="113422" cy="100261"/>
            </a:xfrm>
            <a:custGeom>
              <a:avLst/>
              <a:gdLst/>
              <a:ahLst/>
              <a:cxnLst/>
              <a:rect l="l" t="t" r="r" b="b"/>
              <a:pathLst>
                <a:path w="3611" h="3192" extrusionOk="0">
                  <a:moveTo>
                    <a:pt x="1775" y="294"/>
                  </a:moveTo>
                  <a:cubicBezTo>
                    <a:pt x="2162" y="294"/>
                    <a:pt x="2547" y="439"/>
                    <a:pt x="2819" y="728"/>
                  </a:cubicBezTo>
                  <a:cubicBezTo>
                    <a:pt x="3357" y="1330"/>
                    <a:pt x="3167" y="2375"/>
                    <a:pt x="2502" y="2787"/>
                  </a:cubicBezTo>
                  <a:cubicBezTo>
                    <a:pt x="2283" y="2907"/>
                    <a:pt x="2041" y="2963"/>
                    <a:pt x="1803" y="2963"/>
                  </a:cubicBezTo>
                  <a:cubicBezTo>
                    <a:pt x="1283" y="2963"/>
                    <a:pt x="777" y="2694"/>
                    <a:pt x="539" y="2217"/>
                  </a:cubicBezTo>
                  <a:cubicBezTo>
                    <a:pt x="285" y="1647"/>
                    <a:pt x="475" y="950"/>
                    <a:pt x="950" y="538"/>
                  </a:cubicBezTo>
                  <a:cubicBezTo>
                    <a:pt x="1195" y="376"/>
                    <a:pt x="1485" y="294"/>
                    <a:pt x="1775" y="294"/>
                  </a:cubicBezTo>
                  <a:close/>
                  <a:moveTo>
                    <a:pt x="1802" y="1"/>
                  </a:moveTo>
                  <a:cubicBezTo>
                    <a:pt x="1412" y="1"/>
                    <a:pt x="1018" y="129"/>
                    <a:pt x="697" y="380"/>
                  </a:cubicBezTo>
                  <a:cubicBezTo>
                    <a:pt x="665" y="412"/>
                    <a:pt x="665" y="412"/>
                    <a:pt x="665" y="443"/>
                  </a:cubicBezTo>
                  <a:cubicBezTo>
                    <a:pt x="190" y="918"/>
                    <a:pt x="0" y="1647"/>
                    <a:pt x="285" y="2280"/>
                  </a:cubicBezTo>
                  <a:cubicBezTo>
                    <a:pt x="548" y="2850"/>
                    <a:pt x="1174" y="3192"/>
                    <a:pt x="1797" y="3192"/>
                  </a:cubicBezTo>
                  <a:cubicBezTo>
                    <a:pt x="2075" y="3192"/>
                    <a:pt x="2353" y="3124"/>
                    <a:pt x="2597" y="2977"/>
                  </a:cubicBezTo>
                  <a:cubicBezTo>
                    <a:pt x="3357" y="2534"/>
                    <a:pt x="3610" y="1362"/>
                    <a:pt x="3104" y="633"/>
                  </a:cubicBezTo>
                  <a:cubicBezTo>
                    <a:pt x="2785" y="208"/>
                    <a:pt x="2297" y="1"/>
                    <a:pt x="1802" y="1"/>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84;p51">
              <a:extLst>
                <a:ext uri="{FF2B5EF4-FFF2-40B4-BE49-F238E27FC236}">
                  <a16:creationId xmlns:a16="http://schemas.microsoft.com/office/drawing/2014/main" id="{CF8BA0C1-69D4-B6A6-1745-A3441B367619}"/>
                </a:ext>
              </a:extLst>
            </p:cNvPr>
            <p:cNvSpPr/>
            <p:nvPr/>
          </p:nvSpPr>
          <p:spPr>
            <a:xfrm>
              <a:off x="4370500" y="1009282"/>
              <a:ext cx="98533" cy="83865"/>
            </a:xfrm>
            <a:custGeom>
              <a:avLst/>
              <a:gdLst/>
              <a:ahLst/>
              <a:cxnLst/>
              <a:rect l="l" t="t" r="r" b="b"/>
              <a:pathLst>
                <a:path w="3137" h="2670" extrusionOk="0">
                  <a:moveTo>
                    <a:pt x="1554" y="0"/>
                  </a:moveTo>
                  <a:cubicBezTo>
                    <a:pt x="1264" y="0"/>
                    <a:pt x="974" y="82"/>
                    <a:pt x="729" y="244"/>
                  </a:cubicBezTo>
                  <a:cubicBezTo>
                    <a:pt x="254" y="656"/>
                    <a:pt x="1" y="1353"/>
                    <a:pt x="318" y="1923"/>
                  </a:cubicBezTo>
                  <a:cubicBezTo>
                    <a:pt x="556" y="2400"/>
                    <a:pt x="1092" y="2669"/>
                    <a:pt x="1610" y="2669"/>
                  </a:cubicBezTo>
                  <a:cubicBezTo>
                    <a:pt x="1848" y="2669"/>
                    <a:pt x="2082" y="2613"/>
                    <a:pt x="2281" y="2493"/>
                  </a:cubicBezTo>
                  <a:cubicBezTo>
                    <a:pt x="2946" y="2081"/>
                    <a:pt x="3136" y="1036"/>
                    <a:pt x="2598" y="434"/>
                  </a:cubicBezTo>
                  <a:cubicBezTo>
                    <a:pt x="2326" y="145"/>
                    <a:pt x="1941" y="0"/>
                    <a:pt x="1554" y="0"/>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85;p51">
              <a:extLst>
                <a:ext uri="{FF2B5EF4-FFF2-40B4-BE49-F238E27FC236}">
                  <a16:creationId xmlns:a16="http://schemas.microsoft.com/office/drawing/2014/main" id="{21AD9CD9-F77C-76AE-E1A1-EAC3433D501D}"/>
                </a:ext>
              </a:extLst>
            </p:cNvPr>
            <p:cNvSpPr/>
            <p:nvPr/>
          </p:nvSpPr>
          <p:spPr>
            <a:xfrm>
              <a:off x="4022352" y="662139"/>
              <a:ext cx="756855" cy="794956"/>
            </a:xfrm>
            <a:custGeom>
              <a:avLst/>
              <a:gdLst/>
              <a:ahLst/>
              <a:cxnLst/>
              <a:rect l="l" t="t" r="r" b="b"/>
              <a:pathLst>
                <a:path w="24096" h="25309" extrusionOk="0">
                  <a:moveTo>
                    <a:pt x="7458" y="761"/>
                  </a:moveTo>
                  <a:cubicBezTo>
                    <a:pt x="7632" y="761"/>
                    <a:pt x="7806" y="768"/>
                    <a:pt x="7981" y="782"/>
                  </a:cubicBezTo>
                  <a:cubicBezTo>
                    <a:pt x="9311" y="909"/>
                    <a:pt x="10546" y="1511"/>
                    <a:pt x="11370" y="2619"/>
                  </a:cubicBezTo>
                  <a:cubicBezTo>
                    <a:pt x="11813" y="3253"/>
                    <a:pt x="12130" y="3949"/>
                    <a:pt x="12193" y="4741"/>
                  </a:cubicBezTo>
                  <a:lnTo>
                    <a:pt x="12193" y="4899"/>
                  </a:lnTo>
                  <a:cubicBezTo>
                    <a:pt x="12257" y="5976"/>
                    <a:pt x="11718" y="7528"/>
                    <a:pt x="12922" y="8130"/>
                  </a:cubicBezTo>
                  <a:cubicBezTo>
                    <a:pt x="15043" y="8066"/>
                    <a:pt x="16152" y="5754"/>
                    <a:pt x="17830" y="4709"/>
                  </a:cubicBezTo>
                  <a:cubicBezTo>
                    <a:pt x="18421" y="4344"/>
                    <a:pt x="19127" y="4094"/>
                    <a:pt x="19810" y="4094"/>
                  </a:cubicBezTo>
                  <a:cubicBezTo>
                    <a:pt x="20372" y="4094"/>
                    <a:pt x="20920" y="4263"/>
                    <a:pt x="21377" y="4678"/>
                  </a:cubicBezTo>
                  <a:cubicBezTo>
                    <a:pt x="22391" y="5596"/>
                    <a:pt x="22074" y="6799"/>
                    <a:pt x="21314" y="7718"/>
                  </a:cubicBezTo>
                  <a:cubicBezTo>
                    <a:pt x="20807" y="8351"/>
                    <a:pt x="20079" y="8921"/>
                    <a:pt x="19414" y="9333"/>
                  </a:cubicBezTo>
                  <a:cubicBezTo>
                    <a:pt x="18749" y="9808"/>
                    <a:pt x="16247" y="10726"/>
                    <a:pt x="16310" y="11866"/>
                  </a:cubicBezTo>
                  <a:cubicBezTo>
                    <a:pt x="16405" y="11866"/>
                    <a:pt x="16437" y="11930"/>
                    <a:pt x="16437" y="12025"/>
                  </a:cubicBezTo>
                  <a:cubicBezTo>
                    <a:pt x="16419" y="12200"/>
                    <a:pt x="16632" y="12264"/>
                    <a:pt x="16956" y="12264"/>
                  </a:cubicBezTo>
                  <a:cubicBezTo>
                    <a:pt x="17805" y="12264"/>
                    <a:pt x="19424" y="11826"/>
                    <a:pt x="19699" y="11803"/>
                  </a:cubicBezTo>
                  <a:cubicBezTo>
                    <a:pt x="19915" y="11767"/>
                    <a:pt x="20132" y="11745"/>
                    <a:pt x="20347" y="11745"/>
                  </a:cubicBezTo>
                  <a:cubicBezTo>
                    <a:pt x="20697" y="11745"/>
                    <a:pt x="21043" y="11804"/>
                    <a:pt x="21377" y="11961"/>
                  </a:cubicBezTo>
                  <a:cubicBezTo>
                    <a:pt x="22169" y="12342"/>
                    <a:pt x="22771" y="13133"/>
                    <a:pt x="22676" y="14147"/>
                  </a:cubicBezTo>
                  <a:cubicBezTo>
                    <a:pt x="22486" y="15128"/>
                    <a:pt x="21662" y="15920"/>
                    <a:pt x="20776" y="16268"/>
                  </a:cubicBezTo>
                  <a:cubicBezTo>
                    <a:pt x="20459" y="16395"/>
                    <a:pt x="20142" y="16458"/>
                    <a:pt x="19794" y="16458"/>
                  </a:cubicBezTo>
                  <a:cubicBezTo>
                    <a:pt x="19682" y="16467"/>
                    <a:pt x="19570" y="16471"/>
                    <a:pt x="19458" y="16471"/>
                  </a:cubicBezTo>
                  <a:cubicBezTo>
                    <a:pt x="18636" y="16471"/>
                    <a:pt x="17816" y="16271"/>
                    <a:pt x="17016" y="16271"/>
                  </a:cubicBezTo>
                  <a:cubicBezTo>
                    <a:pt x="16693" y="16271"/>
                    <a:pt x="16373" y="16304"/>
                    <a:pt x="16057" y="16395"/>
                  </a:cubicBezTo>
                  <a:cubicBezTo>
                    <a:pt x="16057" y="16427"/>
                    <a:pt x="16025" y="16458"/>
                    <a:pt x="15962" y="16458"/>
                  </a:cubicBezTo>
                  <a:cubicBezTo>
                    <a:pt x="14980" y="17029"/>
                    <a:pt x="17830" y="19372"/>
                    <a:pt x="18179" y="19910"/>
                  </a:cubicBezTo>
                  <a:cubicBezTo>
                    <a:pt x="18685" y="20734"/>
                    <a:pt x="18780" y="21652"/>
                    <a:pt x="18337" y="22539"/>
                  </a:cubicBezTo>
                  <a:cubicBezTo>
                    <a:pt x="17787" y="23696"/>
                    <a:pt x="16713" y="24286"/>
                    <a:pt x="15614" y="24286"/>
                  </a:cubicBezTo>
                  <a:cubicBezTo>
                    <a:pt x="14879" y="24286"/>
                    <a:pt x="14133" y="24022"/>
                    <a:pt x="13523" y="23489"/>
                  </a:cubicBezTo>
                  <a:cubicBezTo>
                    <a:pt x="12573" y="22697"/>
                    <a:pt x="12320" y="21652"/>
                    <a:pt x="12193" y="20480"/>
                  </a:cubicBezTo>
                  <a:cubicBezTo>
                    <a:pt x="12162" y="20037"/>
                    <a:pt x="12162" y="19594"/>
                    <a:pt x="12003" y="19150"/>
                  </a:cubicBezTo>
                  <a:cubicBezTo>
                    <a:pt x="11737" y="18412"/>
                    <a:pt x="11164" y="18099"/>
                    <a:pt x="10527" y="18099"/>
                  </a:cubicBezTo>
                  <a:cubicBezTo>
                    <a:pt x="10181" y="18099"/>
                    <a:pt x="9816" y="18191"/>
                    <a:pt x="9470" y="18359"/>
                  </a:cubicBezTo>
                  <a:cubicBezTo>
                    <a:pt x="8836" y="18675"/>
                    <a:pt x="8298" y="19119"/>
                    <a:pt x="7696" y="19530"/>
                  </a:cubicBezTo>
                  <a:cubicBezTo>
                    <a:pt x="6780" y="20146"/>
                    <a:pt x="5772" y="20519"/>
                    <a:pt x="4810" y="20519"/>
                  </a:cubicBezTo>
                  <a:cubicBezTo>
                    <a:pt x="3742" y="20519"/>
                    <a:pt x="2730" y="20060"/>
                    <a:pt x="1964" y="18960"/>
                  </a:cubicBezTo>
                  <a:cubicBezTo>
                    <a:pt x="1204" y="18137"/>
                    <a:pt x="571" y="17092"/>
                    <a:pt x="951" y="15920"/>
                  </a:cubicBezTo>
                  <a:cubicBezTo>
                    <a:pt x="1331" y="14780"/>
                    <a:pt x="2439" y="14400"/>
                    <a:pt x="3484" y="14305"/>
                  </a:cubicBezTo>
                  <a:cubicBezTo>
                    <a:pt x="4688" y="14147"/>
                    <a:pt x="6873" y="14020"/>
                    <a:pt x="6461" y="12120"/>
                  </a:cubicBezTo>
                  <a:cubicBezTo>
                    <a:pt x="6271" y="11170"/>
                    <a:pt x="5353" y="10536"/>
                    <a:pt x="4593" y="9935"/>
                  </a:cubicBezTo>
                  <a:cubicBezTo>
                    <a:pt x="4498" y="9871"/>
                    <a:pt x="4403" y="9745"/>
                    <a:pt x="4339" y="9650"/>
                  </a:cubicBezTo>
                  <a:cubicBezTo>
                    <a:pt x="3263" y="8636"/>
                    <a:pt x="2471" y="7243"/>
                    <a:pt x="2344" y="5786"/>
                  </a:cubicBezTo>
                  <a:cubicBezTo>
                    <a:pt x="2075" y="2710"/>
                    <a:pt x="4594" y="761"/>
                    <a:pt x="7458" y="761"/>
                  </a:cubicBezTo>
                  <a:close/>
                  <a:moveTo>
                    <a:pt x="7696" y="1"/>
                  </a:moveTo>
                  <a:cubicBezTo>
                    <a:pt x="6134" y="1"/>
                    <a:pt x="4541" y="596"/>
                    <a:pt x="3389" y="1574"/>
                  </a:cubicBezTo>
                  <a:cubicBezTo>
                    <a:pt x="1489" y="3189"/>
                    <a:pt x="1109" y="6198"/>
                    <a:pt x="2471" y="8320"/>
                  </a:cubicBezTo>
                  <a:cubicBezTo>
                    <a:pt x="2914" y="8985"/>
                    <a:pt x="3706" y="9523"/>
                    <a:pt x="4371" y="10093"/>
                  </a:cubicBezTo>
                  <a:cubicBezTo>
                    <a:pt x="5068" y="10695"/>
                    <a:pt x="5669" y="11265"/>
                    <a:pt x="5828" y="12120"/>
                  </a:cubicBezTo>
                  <a:cubicBezTo>
                    <a:pt x="6461" y="13418"/>
                    <a:pt x="4719" y="13703"/>
                    <a:pt x="3801" y="13893"/>
                  </a:cubicBezTo>
                  <a:cubicBezTo>
                    <a:pt x="2534" y="14178"/>
                    <a:pt x="697" y="14558"/>
                    <a:pt x="286" y="16015"/>
                  </a:cubicBezTo>
                  <a:cubicBezTo>
                    <a:pt x="1" y="17060"/>
                    <a:pt x="444" y="18137"/>
                    <a:pt x="919" y="19119"/>
                  </a:cubicBezTo>
                  <a:cubicBezTo>
                    <a:pt x="1521" y="19910"/>
                    <a:pt x="2122" y="20575"/>
                    <a:pt x="3104" y="20987"/>
                  </a:cubicBezTo>
                  <a:cubicBezTo>
                    <a:pt x="3607" y="21183"/>
                    <a:pt x="4104" y="21270"/>
                    <a:pt x="4597" y="21270"/>
                  </a:cubicBezTo>
                  <a:cubicBezTo>
                    <a:pt x="5378" y="21270"/>
                    <a:pt x="6147" y="21052"/>
                    <a:pt x="6905" y="20702"/>
                  </a:cubicBezTo>
                  <a:cubicBezTo>
                    <a:pt x="7869" y="20220"/>
                    <a:pt x="8992" y="18877"/>
                    <a:pt x="10178" y="18877"/>
                  </a:cubicBezTo>
                  <a:cubicBezTo>
                    <a:pt x="10394" y="18877"/>
                    <a:pt x="10612" y="18921"/>
                    <a:pt x="10831" y="19024"/>
                  </a:cubicBezTo>
                  <a:cubicBezTo>
                    <a:pt x="10863" y="19024"/>
                    <a:pt x="10863" y="19087"/>
                    <a:pt x="10863" y="19087"/>
                  </a:cubicBezTo>
                  <a:cubicBezTo>
                    <a:pt x="11243" y="19245"/>
                    <a:pt x="11528" y="19657"/>
                    <a:pt x="11655" y="20132"/>
                  </a:cubicBezTo>
                  <a:cubicBezTo>
                    <a:pt x="11877" y="21209"/>
                    <a:pt x="11402" y="22191"/>
                    <a:pt x="11972" y="23236"/>
                  </a:cubicBezTo>
                  <a:cubicBezTo>
                    <a:pt x="12478" y="24217"/>
                    <a:pt x="13460" y="24882"/>
                    <a:pt x="14537" y="25167"/>
                  </a:cubicBezTo>
                  <a:cubicBezTo>
                    <a:pt x="14895" y="25263"/>
                    <a:pt x="15259" y="25309"/>
                    <a:pt x="15619" y="25309"/>
                  </a:cubicBezTo>
                  <a:cubicBezTo>
                    <a:pt x="17644" y="25309"/>
                    <a:pt x="19531" y="23857"/>
                    <a:pt x="19477" y="21652"/>
                  </a:cubicBezTo>
                  <a:cubicBezTo>
                    <a:pt x="19445" y="20575"/>
                    <a:pt x="19002" y="19625"/>
                    <a:pt x="18210" y="18960"/>
                  </a:cubicBezTo>
                  <a:cubicBezTo>
                    <a:pt x="17735" y="18517"/>
                    <a:pt x="17229" y="18169"/>
                    <a:pt x="16880" y="17599"/>
                  </a:cubicBezTo>
                  <a:lnTo>
                    <a:pt x="16849" y="17567"/>
                  </a:lnTo>
                  <a:lnTo>
                    <a:pt x="16849" y="17535"/>
                  </a:lnTo>
                  <a:cubicBezTo>
                    <a:pt x="16849" y="17504"/>
                    <a:pt x="16785" y="17504"/>
                    <a:pt x="16785" y="17440"/>
                  </a:cubicBezTo>
                  <a:cubicBezTo>
                    <a:pt x="16754" y="17409"/>
                    <a:pt x="16754" y="17377"/>
                    <a:pt x="16785" y="17345"/>
                  </a:cubicBezTo>
                  <a:cubicBezTo>
                    <a:pt x="16785" y="17314"/>
                    <a:pt x="16754" y="17250"/>
                    <a:pt x="16754" y="17219"/>
                  </a:cubicBezTo>
                  <a:cubicBezTo>
                    <a:pt x="16722" y="17124"/>
                    <a:pt x="16785" y="17092"/>
                    <a:pt x="16849" y="17060"/>
                  </a:cubicBezTo>
                  <a:cubicBezTo>
                    <a:pt x="17257" y="16924"/>
                    <a:pt x="17654" y="16887"/>
                    <a:pt x="18055" y="16887"/>
                  </a:cubicBezTo>
                  <a:cubicBezTo>
                    <a:pt x="18520" y="16887"/>
                    <a:pt x="18989" y="16937"/>
                    <a:pt x="19487" y="16937"/>
                  </a:cubicBezTo>
                  <a:cubicBezTo>
                    <a:pt x="19557" y="16937"/>
                    <a:pt x="19628" y="16936"/>
                    <a:pt x="19699" y="16934"/>
                  </a:cubicBezTo>
                  <a:lnTo>
                    <a:pt x="19857" y="16934"/>
                  </a:lnTo>
                  <a:cubicBezTo>
                    <a:pt x="21219" y="16870"/>
                    <a:pt x="22581" y="16332"/>
                    <a:pt x="23246" y="15033"/>
                  </a:cubicBezTo>
                  <a:cubicBezTo>
                    <a:pt x="24095" y="13460"/>
                    <a:pt x="23851" y="11011"/>
                    <a:pt x="21611" y="11011"/>
                  </a:cubicBezTo>
                  <a:cubicBezTo>
                    <a:pt x="21596" y="11011"/>
                    <a:pt x="21582" y="11011"/>
                    <a:pt x="21567" y="11011"/>
                  </a:cubicBezTo>
                  <a:cubicBezTo>
                    <a:pt x="20301" y="11043"/>
                    <a:pt x="18939" y="11518"/>
                    <a:pt x="17672" y="11771"/>
                  </a:cubicBezTo>
                  <a:cubicBezTo>
                    <a:pt x="17602" y="11824"/>
                    <a:pt x="17513" y="11847"/>
                    <a:pt x="17426" y="11847"/>
                  </a:cubicBezTo>
                  <a:cubicBezTo>
                    <a:pt x="17355" y="11847"/>
                    <a:pt x="17286" y="11832"/>
                    <a:pt x="17229" y="11803"/>
                  </a:cubicBezTo>
                  <a:cubicBezTo>
                    <a:pt x="17165" y="11771"/>
                    <a:pt x="17070" y="11708"/>
                    <a:pt x="17039" y="11645"/>
                  </a:cubicBezTo>
                  <a:cubicBezTo>
                    <a:pt x="17007" y="11550"/>
                    <a:pt x="17007" y="11518"/>
                    <a:pt x="17007" y="11423"/>
                  </a:cubicBezTo>
                  <a:cubicBezTo>
                    <a:pt x="16975" y="11391"/>
                    <a:pt x="16975" y="11328"/>
                    <a:pt x="17039" y="11233"/>
                  </a:cubicBezTo>
                  <a:cubicBezTo>
                    <a:pt x="17799" y="10758"/>
                    <a:pt x="18717" y="10251"/>
                    <a:pt x="19540" y="9681"/>
                  </a:cubicBezTo>
                  <a:cubicBezTo>
                    <a:pt x="20491" y="9111"/>
                    <a:pt x="21409" y="8415"/>
                    <a:pt x="21947" y="7560"/>
                  </a:cubicBezTo>
                  <a:cubicBezTo>
                    <a:pt x="23308" y="5572"/>
                    <a:pt x="21768" y="3071"/>
                    <a:pt x="19680" y="3071"/>
                  </a:cubicBezTo>
                  <a:cubicBezTo>
                    <a:pt x="19338" y="3071"/>
                    <a:pt x="18982" y="3137"/>
                    <a:pt x="18622" y="3284"/>
                  </a:cubicBezTo>
                  <a:cubicBezTo>
                    <a:pt x="16912" y="3949"/>
                    <a:pt x="16025" y="5849"/>
                    <a:pt x="14663" y="6989"/>
                  </a:cubicBezTo>
                  <a:cubicBezTo>
                    <a:pt x="14350" y="7282"/>
                    <a:pt x="13982" y="7492"/>
                    <a:pt x="13631" y="7492"/>
                  </a:cubicBezTo>
                  <a:cubicBezTo>
                    <a:pt x="13450" y="7492"/>
                    <a:pt x="13273" y="7436"/>
                    <a:pt x="13112" y="7306"/>
                  </a:cubicBezTo>
                  <a:cubicBezTo>
                    <a:pt x="13094" y="7341"/>
                    <a:pt x="13058" y="7366"/>
                    <a:pt x="13023" y="7366"/>
                  </a:cubicBezTo>
                  <a:cubicBezTo>
                    <a:pt x="12995" y="7366"/>
                    <a:pt x="12968" y="7349"/>
                    <a:pt x="12953" y="7306"/>
                  </a:cubicBezTo>
                  <a:cubicBezTo>
                    <a:pt x="12478" y="6609"/>
                    <a:pt x="12573" y="5849"/>
                    <a:pt x="12510" y="5026"/>
                  </a:cubicBezTo>
                  <a:lnTo>
                    <a:pt x="12510" y="4931"/>
                  </a:lnTo>
                  <a:cubicBezTo>
                    <a:pt x="12447" y="3348"/>
                    <a:pt x="11972" y="1732"/>
                    <a:pt x="10578" y="814"/>
                  </a:cubicBezTo>
                  <a:cubicBezTo>
                    <a:pt x="9717" y="252"/>
                    <a:pt x="8713" y="1"/>
                    <a:pt x="7696" y="1"/>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86;p51">
              <a:extLst>
                <a:ext uri="{FF2B5EF4-FFF2-40B4-BE49-F238E27FC236}">
                  <a16:creationId xmlns:a16="http://schemas.microsoft.com/office/drawing/2014/main" id="{A7BF740E-566C-CBCD-91AD-623206A170A3}"/>
                </a:ext>
              </a:extLst>
            </p:cNvPr>
            <p:cNvSpPr/>
            <p:nvPr/>
          </p:nvSpPr>
          <p:spPr>
            <a:xfrm>
              <a:off x="4140736" y="730267"/>
              <a:ext cx="232780" cy="216541"/>
            </a:xfrm>
            <a:custGeom>
              <a:avLst/>
              <a:gdLst/>
              <a:ahLst/>
              <a:cxnLst/>
              <a:rect l="l" t="t" r="r" b="b"/>
              <a:pathLst>
                <a:path w="7411" h="6894" extrusionOk="0">
                  <a:moveTo>
                    <a:pt x="3682" y="284"/>
                  </a:moveTo>
                  <a:cubicBezTo>
                    <a:pt x="5490" y="284"/>
                    <a:pt x="7083" y="1703"/>
                    <a:pt x="6809" y="3617"/>
                  </a:cubicBezTo>
                  <a:cubicBezTo>
                    <a:pt x="6625" y="5150"/>
                    <a:pt x="5046" y="6535"/>
                    <a:pt x="3479" y="6535"/>
                  </a:cubicBezTo>
                  <a:cubicBezTo>
                    <a:pt x="3428" y="6535"/>
                    <a:pt x="3377" y="6534"/>
                    <a:pt x="3326" y="6531"/>
                  </a:cubicBezTo>
                  <a:cubicBezTo>
                    <a:pt x="1520" y="6499"/>
                    <a:pt x="190" y="4694"/>
                    <a:pt x="570" y="2952"/>
                  </a:cubicBezTo>
                  <a:cubicBezTo>
                    <a:pt x="887" y="1464"/>
                    <a:pt x="2059" y="577"/>
                    <a:pt x="3452" y="292"/>
                  </a:cubicBezTo>
                  <a:cubicBezTo>
                    <a:pt x="3529" y="287"/>
                    <a:pt x="3606" y="284"/>
                    <a:pt x="3682" y="284"/>
                  </a:cubicBezTo>
                  <a:close/>
                  <a:moveTo>
                    <a:pt x="3911" y="0"/>
                  </a:moveTo>
                  <a:cubicBezTo>
                    <a:pt x="2066" y="0"/>
                    <a:pt x="421" y="1275"/>
                    <a:pt x="190" y="3205"/>
                  </a:cubicBezTo>
                  <a:cubicBezTo>
                    <a:pt x="0" y="5042"/>
                    <a:pt x="1299" y="6721"/>
                    <a:pt x="3167" y="6879"/>
                  </a:cubicBezTo>
                  <a:cubicBezTo>
                    <a:pt x="3266" y="6889"/>
                    <a:pt x="3366" y="6894"/>
                    <a:pt x="3465" y="6894"/>
                  </a:cubicBezTo>
                  <a:cubicBezTo>
                    <a:pt x="5242" y="6894"/>
                    <a:pt x="7041" y="5327"/>
                    <a:pt x="7221" y="3617"/>
                  </a:cubicBezTo>
                  <a:cubicBezTo>
                    <a:pt x="7411" y="1780"/>
                    <a:pt x="6144" y="355"/>
                    <a:pt x="4529" y="102"/>
                  </a:cubicBezTo>
                  <a:lnTo>
                    <a:pt x="4466" y="38"/>
                  </a:lnTo>
                  <a:cubicBezTo>
                    <a:pt x="4280" y="13"/>
                    <a:pt x="4095" y="0"/>
                    <a:pt x="3911" y="0"/>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87;p51">
              <a:extLst>
                <a:ext uri="{FF2B5EF4-FFF2-40B4-BE49-F238E27FC236}">
                  <a16:creationId xmlns:a16="http://schemas.microsoft.com/office/drawing/2014/main" id="{06987C8F-14F5-CA97-7B77-0F9D1BB48FE9}"/>
                </a:ext>
              </a:extLst>
            </p:cNvPr>
            <p:cNvSpPr/>
            <p:nvPr/>
          </p:nvSpPr>
          <p:spPr>
            <a:xfrm>
              <a:off x="4146704" y="739062"/>
              <a:ext cx="216446" cy="198354"/>
            </a:xfrm>
            <a:custGeom>
              <a:avLst/>
              <a:gdLst/>
              <a:ahLst/>
              <a:cxnLst/>
              <a:rect l="l" t="t" r="r" b="b"/>
              <a:pathLst>
                <a:path w="6891" h="6315" extrusionOk="0">
                  <a:moveTo>
                    <a:pt x="3525" y="539"/>
                  </a:moveTo>
                  <a:cubicBezTo>
                    <a:pt x="3877" y="539"/>
                    <a:pt x="4231" y="613"/>
                    <a:pt x="4561" y="772"/>
                  </a:cubicBezTo>
                  <a:cubicBezTo>
                    <a:pt x="5384" y="1152"/>
                    <a:pt x="6144" y="1975"/>
                    <a:pt x="5954" y="2925"/>
                  </a:cubicBezTo>
                  <a:lnTo>
                    <a:pt x="5922" y="2989"/>
                  </a:lnTo>
                  <a:cubicBezTo>
                    <a:pt x="5945" y="3055"/>
                    <a:pt x="5874" y="3137"/>
                    <a:pt x="5808" y="3137"/>
                  </a:cubicBezTo>
                  <a:cubicBezTo>
                    <a:pt x="5779" y="3137"/>
                    <a:pt x="5751" y="3122"/>
                    <a:pt x="5732" y="3084"/>
                  </a:cubicBezTo>
                  <a:cubicBezTo>
                    <a:pt x="4782" y="1944"/>
                    <a:pt x="3452" y="1405"/>
                    <a:pt x="1995" y="1184"/>
                  </a:cubicBezTo>
                  <a:lnTo>
                    <a:pt x="1964" y="1184"/>
                  </a:lnTo>
                  <a:cubicBezTo>
                    <a:pt x="1946" y="1190"/>
                    <a:pt x="1930" y="1192"/>
                    <a:pt x="1916" y="1192"/>
                  </a:cubicBezTo>
                  <a:cubicBezTo>
                    <a:pt x="1859" y="1192"/>
                    <a:pt x="1843" y="1146"/>
                    <a:pt x="1869" y="1120"/>
                  </a:cubicBezTo>
                  <a:lnTo>
                    <a:pt x="1932" y="1120"/>
                  </a:lnTo>
                  <a:cubicBezTo>
                    <a:pt x="1932" y="1120"/>
                    <a:pt x="1932" y="1057"/>
                    <a:pt x="1964" y="1057"/>
                  </a:cubicBezTo>
                  <a:cubicBezTo>
                    <a:pt x="2411" y="726"/>
                    <a:pt x="2966" y="539"/>
                    <a:pt x="3525" y="539"/>
                  </a:cubicBezTo>
                  <a:close/>
                  <a:moveTo>
                    <a:pt x="3540" y="0"/>
                  </a:moveTo>
                  <a:cubicBezTo>
                    <a:pt x="3448" y="0"/>
                    <a:pt x="3355" y="4"/>
                    <a:pt x="3262" y="12"/>
                  </a:cubicBezTo>
                  <a:cubicBezTo>
                    <a:pt x="1869" y="297"/>
                    <a:pt x="665" y="1184"/>
                    <a:pt x="380" y="2704"/>
                  </a:cubicBezTo>
                  <a:cubicBezTo>
                    <a:pt x="0" y="4445"/>
                    <a:pt x="1330" y="6251"/>
                    <a:pt x="3136" y="6314"/>
                  </a:cubicBezTo>
                  <a:cubicBezTo>
                    <a:pt x="3153" y="6314"/>
                    <a:pt x="3171" y="6314"/>
                    <a:pt x="3188" y="6314"/>
                  </a:cubicBezTo>
                  <a:cubicBezTo>
                    <a:pt x="4786" y="6314"/>
                    <a:pt x="6400" y="4903"/>
                    <a:pt x="6619" y="3337"/>
                  </a:cubicBezTo>
                  <a:cubicBezTo>
                    <a:pt x="6890" y="1439"/>
                    <a:pt x="5328" y="0"/>
                    <a:pt x="3540" y="0"/>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88;p51">
              <a:extLst>
                <a:ext uri="{FF2B5EF4-FFF2-40B4-BE49-F238E27FC236}">
                  <a16:creationId xmlns:a16="http://schemas.microsoft.com/office/drawing/2014/main" id="{5210ECE6-3391-86EE-292C-D06BC3C7F21D}"/>
                </a:ext>
              </a:extLst>
            </p:cNvPr>
            <p:cNvSpPr/>
            <p:nvPr/>
          </p:nvSpPr>
          <p:spPr>
            <a:xfrm>
              <a:off x="4203525" y="756086"/>
              <a:ext cx="136194" cy="83048"/>
            </a:xfrm>
            <a:custGeom>
              <a:avLst/>
              <a:gdLst/>
              <a:ahLst/>
              <a:cxnLst/>
              <a:rect l="l" t="t" r="r" b="b"/>
              <a:pathLst>
                <a:path w="4336" h="2644" extrusionOk="0">
                  <a:moveTo>
                    <a:pt x="1749" y="199"/>
                  </a:moveTo>
                  <a:cubicBezTo>
                    <a:pt x="1922" y="199"/>
                    <a:pt x="2098" y="219"/>
                    <a:pt x="2277" y="262"/>
                  </a:cubicBezTo>
                  <a:cubicBezTo>
                    <a:pt x="3163" y="452"/>
                    <a:pt x="4113" y="1243"/>
                    <a:pt x="3955" y="2288"/>
                  </a:cubicBezTo>
                  <a:cubicBezTo>
                    <a:pt x="3005" y="1243"/>
                    <a:pt x="1738" y="578"/>
                    <a:pt x="376" y="578"/>
                  </a:cubicBezTo>
                  <a:cubicBezTo>
                    <a:pt x="817" y="346"/>
                    <a:pt x="1274" y="199"/>
                    <a:pt x="1749" y="199"/>
                  </a:cubicBezTo>
                  <a:close/>
                  <a:moveTo>
                    <a:pt x="1746" y="1"/>
                  </a:moveTo>
                  <a:cubicBezTo>
                    <a:pt x="1179" y="1"/>
                    <a:pt x="605" y="203"/>
                    <a:pt x="91" y="578"/>
                  </a:cubicBezTo>
                  <a:cubicBezTo>
                    <a:pt x="91" y="578"/>
                    <a:pt x="60" y="578"/>
                    <a:pt x="60" y="610"/>
                  </a:cubicBezTo>
                  <a:lnTo>
                    <a:pt x="28" y="610"/>
                  </a:lnTo>
                  <a:cubicBezTo>
                    <a:pt x="1" y="637"/>
                    <a:pt x="44" y="711"/>
                    <a:pt x="77" y="711"/>
                  </a:cubicBezTo>
                  <a:cubicBezTo>
                    <a:pt x="82" y="711"/>
                    <a:pt x="87" y="709"/>
                    <a:pt x="91" y="705"/>
                  </a:cubicBezTo>
                  <a:lnTo>
                    <a:pt x="155" y="705"/>
                  </a:lnTo>
                  <a:cubicBezTo>
                    <a:pt x="1612" y="895"/>
                    <a:pt x="2878" y="1433"/>
                    <a:pt x="3860" y="2605"/>
                  </a:cubicBezTo>
                  <a:cubicBezTo>
                    <a:pt x="3887" y="2632"/>
                    <a:pt x="3919" y="2644"/>
                    <a:pt x="3950" y="2644"/>
                  </a:cubicBezTo>
                  <a:cubicBezTo>
                    <a:pt x="4027" y="2644"/>
                    <a:pt x="4095" y="2569"/>
                    <a:pt x="4050" y="2478"/>
                  </a:cubicBezTo>
                  <a:cubicBezTo>
                    <a:pt x="4113" y="2478"/>
                    <a:pt x="4145" y="2447"/>
                    <a:pt x="4145" y="2383"/>
                  </a:cubicBezTo>
                  <a:cubicBezTo>
                    <a:pt x="4335" y="1402"/>
                    <a:pt x="3575" y="578"/>
                    <a:pt x="2752" y="230"/>
                  </a:cubicBezTo>
                  <a:cubicBezTo>
                    <a:pt x="2429" y="75"/>
                    <a:pt x="2089" y="1"/>
                    <a:pt x="1746" y="1"/>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89;p51">
              <a:extLst>
                <a:ext uri="{FF2B5EF4-FFF2-40B4-BE49-F238E27FC236}">
                  <a16:creationId xmlns:a16="http://schemas.microsoft.com/office/drawing/2014/main" id="{2B253F93-5DD8-3F56-F5F8-8D963EECD1F9}"/>
                </a:ext>
              </a:extLst>
            </p:cNvPr>
            <p:cNvSpPr/>
            <p:nvPr/>
          </p:nvSpPr>
          <p:spPr>
            <a:xfrm>
              <a:off x="4214330" y="761708"/>
              <a:ext cx="118416" cy="66275"/>
            </a:xfrm>
            <a:custGeom>
              <a:avLst/>
              <a:gdLst/>
              <a:ahLst/>
              <a:cxnLst/>
              <a:rect l="l" t="t" r="r" b="b"/>
              <a:pathLst>
                <a:path w="3770" h="2110" extrusionOk="0">
                  <a:moveTo>
                    <a:pt x="1331" y="0"/>
                  </a:moveTo>
                  <a:cubicBezTo>
                    <a:pt x="878" y="0"/>
                    <a:pt x="424" y="145"/>
                    <a:pt x="1" y="368"/>
                  </a:cubicBezTo>
                  <a:cubicBezTo>
                    <a:pt x="1363" y="399"/>
                    <a:pt x="2661" y="1064"/>
                    <a:pt x="3579" y="2109"/>
                  </a:cubicBezTo>
                  <a:cubicBezTo>
                    <a:pt x="3769" y="1096"/>
                    <a:pt x="2788" y="304"/>
                    <a:pt x="1901" y="83"/>
                  </a:cubicBezTo>
                  <a:cubicBezTo>
                    <a:pt x="1713" y="26"/>
                    <a:pt x="1522" y="0"/>
                    <a:pt x="1331" y="0"/>
                  </a:cubicBezTo>
                  <a:close/>
                </a:path>
              </a:pathLst>
            </a:custGeom>
            <a:solidFill>
              <a:schemeClr val="accent6"/>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90;p51">
              <a:extLst>
                <a:ext uri="{FF2B5EF4-FFF2-40B4-BE49-F238E27FC236}">
                  <a16:creationId xmlns:a16="http://schemas.microsoft.com/office/drawing/2014/main" id="{52610736-756C-D2FF-CE5F-9EAC0159EF8C}"/>
                </a:ext>
              </a:extLst>
            </p:cNvPr>
            <p:cNvSpPr/>
            <p:nvPr/>
          </p:nvSpPr>
          <p:spPr>
            <a:xfrm>
              <a:off x="4244169" y="964900"/>
              <a:ext cx="59710" cy="55093"/>
            </a:xfrm>
            <a:custGeom>
              <a:avLst/>
              <a:gdLst/>
              <a:ahLst/>
              <a:cxnLst/>
              <a:rect l="l" t="t" r="r" b="b"/>
              <a:pathLst>
                <a:path w="1901" h="1754" extrusionOk="0">
                  <a:moveTo>
                    <a:pt x="951" y="201"/>
                  </a:moveTo>
                  <a:cubicBezTo>
                    <a:pt x="919" y="296"/>
                    <a:pt x="951" y="327"/>
                    <a:pt x="1046" y="391"/>
                  </a:cubicBezTo>
                  <a:cubicBezTo>
                    <a:pt x="1363" y="454"/>
                    <a:pt x="1584" y="771"/>
                    <a:pt x="1521" y="1087"/>
                  </a:cubicBezTo>
                  <a:cubicBezTo>
                    <a:pt x="1452" y="1317"/>
                    <a:pt x="1200" y="1480"/>
                    <a:pt x="958" y="1480"/>
                  </a:cubicBezTo>
                  <a:cubicBezTo>
                    <a:pt x="866" y="1480"/>
                    <a:pt x="776" y="1456"/>
                    <a:pt x="698" y="1404"/>
                  </a:cubicBezTo>
                  <a:cubicBezTo>
                    <a:pt x="444" y="1277"/>
                    <a:pt x="286" y="929"/>
                    <a:pt x="381" y="612"/>
                  </a:cubicBezTo>
                  <a:cubicBezTo>
                    <a:pt x="476" y="391"/>
                    <a:pt x="729" y="264"/>
                    <a:pt x="951" y="201"/>
                  </a:cubicBezTo>
                  <a:close/>
                  <a:moveTo>
                    <a:pt x="1085" y="0"/>
                  </a:moveTo>
                  <a:cubicBezTo>
                    <a:pt x="683" y="0"/>
                    <a:pt x="272" y="219"/>
                    <a:pt x="159" y="612"/>
                  </a:cubicBezTo>
                  <a:cubicBezTo>
                    <a:pt x="1" y="1056"/>
                    <a:pt x="286" y="1594"/>
                    <a:pt x="698" y="1721"/>
                  </a:cubicBezTo>
                  <a:cubicBezTo>
                    <a:pt x="775" y="1743"/>
                    <a:pt x="855" y="1754"/>
                    <a:pt x="935" y="1754"/>
                  </a:cubicBezTo>
                  <a:cubicBezTo>
                    <a:pt x="1307" y="1754"/>
                    <a:pt x="1670" y="1522"/>
                    <a:pt x="1774" y="1182"/>
                  </a:cubicBezTo>
                  <a:cubicBezTo>
                    <a:pt x="1901" y="771"/>
                    <a:pt x="1648" y="327"/>
                    <a:pt x="1268" y="169"/>
                  </a:cubicBezTo>
                  <a:cubicBezTo>
                    <a:pt x="1268" y="137"/>
                    <a:pt x="1268" y="74"/>
                    <a:pt x="1236" y="11"/>
                  </a:cubicBezTo>
                  <a:cubicBezTo>
                    <a:pt x="1186" y="4"/>
                    <a:pt x="1135" y="0"/>
                    <a:pt x="1085" y="0"/>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91;p51">
              <a:extLst>
                <a:ext uri="{FF2B5EF4-FFF2-40B4-BE49-F238E27FC236}">
                  <a16:creationId xmlns:a16="http://schemas.microsoft.com/office/drawing/2014/main" id="{32C1E93D-2EFF-025D-C45E-4CED428FD518}"/>
                </a:ext>
              </a:extLst>
            </p:cNvPr>
            <p:cNvSpPr/>
            <p:nvPr/>
          </p:nvSpPr>
          <p:spPr>
            <a:xfrm>
              <a:off x="4253121" y="973192"/>
              <a:ext cx="40833" cy="38603"/>
            </a:xfrm>
            <a:custGeom>
              <a:avLst/>
              <a:gdLst/>
              <a:ahLst/>
              <a:cxnLst/>
              <a:rect l="l" t="t" r="r" b="b"/>
              <a:pathLst>
                <a:path w="1300" h="1229" extrusionOk="0">
                  <a:moveTo>
                    <a:pt x="666" y="0"/>
                  </a:moveTo>
                  <a:cubicBezTo>
                    <a:pt x="444" y="32"/>
                    <a:pt x="223" y="158"/>
                    <a:pt x="128" y="380"/>
                  </a:cubicBezTo>
                  <a:cubicBezTo>
                    <a:pt x="1" y="665"/>
                    <a:pt x="159" y="1013"/>
                    <a:pt x="444" y="1172"/>
                  </a:cubicBezTo>
                  <a:cubicBezTo>
                    <a:pt x="507" y="1211"/>
                    <a:pt x="581" y="1229"/>
                    <a:pt x="658" y="1229"/>
                  </a:cubicBezTo>
                  <a:cubicBezTo>
                    <a:pt x="895" y="1229"/>
                    <a:pt x="1164" y="1062"/>
                    <a:pt x="1236" y="823"/>
                  </a:cubicBezTo>
                  <a:cubicBezTo>
                    <a:pt x="1299" y="475"/>
                    <a:pt x="1078" y="190"/>
                    <a:pt x="761" y="127"/>
                  </a:cubicBezTo>
                  <a:cubicBezTo>
                    <a:pt x="666" y="127"/>
                    <a:pt x="666" y="32"/>
                    <a:pt x="666" y="0"/>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92;p51">
              <a:extLst>
                <a:ext uri="{FF2B5EF4-FFF2-40B4-BE49-F238E27FC236}">
                  <a16:creationId xmlns:a16="http://schemas.microsoft.com/office/drawing/2014/main" id="{3ABF74E3-7F78-D354-8FB7-DF8FB3FF83BC}"/>
                </a:ext>
              </a:extLst>
            </p:cNvPr>
            <p:cNvSpPr/>
            <p:nvPr/>
          </p:nvSpPr>
          <p:spPr>
            <a:xfrm>
              <a:off x="4230255" y="1178833"/>
              <a:ext cx="56726" cy="50068"/>
            </a:xfrm>
            <a:custGeom>
              <a:avLst/>
              <a:gdLst/>
              <a:ahLst/>
              <a:cxnLst/>
              <a:rect l="l" t="t" r="r" b="b"/>
              <a:pathLst>
                <a:path w="1806" h="1594" extrusionOk="0">
                  <a:moveTo>
                    <a:pt x="1077" y="230"/>
                  </a:moveTo>
                  <a:cubicBezTo>
                    <a:pt x="1612" y="527"/>
                    <a:pt x="1589" y="1382"/>
                    <a:pt x="983" y="1382"/>
                  </a:cubicBezTo>
                  <a:cubicBezTo>
                    <a:pt x="943" y="1382"/>
                    <a:pt x="901" y="1378"/>
                    <a:pt x="856" y="1370"/>
                  </a:cubicBezTo>
                  <a:cubicBezTo>
                    <a:pt x="507" y="1275"/>
                    <a:pt x="286" y="1054"/>
                    <a:pt x="317" y="705"/>
                  </a:cubicBezTo>
                  <a:cubicBezTo>
                    <a:pt x="381" y="547"/>
                    <a:pt x="476" y="389"/>
                    <a:pt x="634" y="294"/>
                  </a:cubicBezTo>
                  <a:cubicBezTo>
                    <a:pt x="792" y="230"/>
                    <a:pt x="919" y="262"/>
                    <a:pt x="1077" y="230"/>
                  </a:cubicBezTo>
                  <a:close/>
                  <a:moveTo>
                    <a:pt x="921" y="0"/>
                  </a:moveTo>
                  <a:cubicBezTo>
                    <a:pt x="576" y="0"/>
                    <a:pt x="235" y="356"/>
                    <a:pt x="159" y="610"/>
                  </a:cubicBezTo>
                  <a:cubicBezTo>
                    <a:pt x="1" y="1054"/>
                    <a:pt x="317" y="1497"/>
                    <a:pt x="761" y="1560"/>
                  </a:cubicBezTo>
                  <a:cubicBezTo>
                    <a:pt x="838" y="1583"/>
                    <a:pt x="916" y="1593"/>
                    <a:pt x="992" y="1593"/>
                  </a:cubicBezTo>
                  <a:cubicBezTo>
                    <a:pt x="1348" y="1593"/>
                    <a:pt x="1658" y="1361"/>
                    <a:pt x="1711" y="1022"/>
                  </a:cubicBezTo>
                  <a:cubicBezTo>
                    <a:pt x="1806" y="610"/>
                    <a:pt x="1552" y="135"/>
                    <a:pt x="1172" y="72"/>
                  </a:cubicBezTo>
                  <a:cubicBezTo>
                    <a:pt x="1091" y="22"/>
                    <a:pt x="1006" y="0"/>
                    <a:pt x="921" y="0"/>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93;p51">
              <a:extLst>
                <a:ext uri="{FF2B5EF4-FFF2-40B4-BE49-F238E27FC236}">
                  <a16:creationId xmlns:a16="http://schemas.microsoft.com/office/drawing/2014/main" id="{B6AA69FF-B442-9615-3819-1C87E8933698}"/>
                </a:ext>
              </a:extLst>
            </p:cNvPr>
            <p:cNvSpPr/>
            <p:nvPr/>
          </p:nvSpPr>
          <p:spPr>
            <a:xfrm>
              <a:off x="4238201" y="1186058"/>
              <a:ext cx="42749" cy="36184"/>
            </a:xfrm>
            <a:custGeom>
              <a:avLst/>
              <a:gdLst/>
              <a:ahLst/>
              <a:cxnLst/>
              <a:rect l="l" t="t" r="r" b="b"/>
              <a:pathLst>
                <a:path w="1361" h="1152" extrusionOk="0">
                  <a:moveTo>
                    <a:pt x="824" y="0"/>
                  </a:moveTo>
                  <a:lnTo>
                    <a:pt x="824" y="0"/>
                  </a:lnTo>
                  <a:cubicBezTo>
                    <a:pt x="698" y="32"/>
                    <a:pt x="539" y="0"/>
                    <a:pt x="444" y="95"/>
                  </a:cubicBezTo>
                  <a:cubicBezTo>
                    <a:pt x="286" y="190"/>
                    <a:pt x="159" y="349"/>
                    <a:pt x="128" y="507"/>
                  </a:cubicBezTo>
                  <a:cubicBezTo>
                    <a:pt x="1" y="824"/>
                    <a:pt x="286" y="1109"/>
                    <a:pt x="603" y="1140"/>
                  </a:cubicBezTo>
                  <a:cubicBezTo>
                    <a:pt x="645" y="1148"/>
                    <a:pt x="685" y="1151"/>
                    <a:pt x="723" y="1151"/>
                  </a:cubicBezTo>
                  <a:cubicBezTo>
                    <a:pt x="1336" y="1151"/>
                    <a:pt x="1361" y="239"/>
                    <a:pt x="824" y="0"/>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94;p51">
              <a:extLst>
                <a:ext uri="{FF2B5EF4-FFF2-40B4-BE49-F238E27FC236}">
                  <a16:creationId xmlns:a16="http://schemas.microsoft.com/office/drawing/2014/main" id="{AA482B8C-21A8-B4FB-9440-EBA5F50143FB}"/>
                </a:ext>
              </a:extLst>
            </p:cNvPr>
            <p:cNvSpPr/>
            <p:nvPr/>
          </p:nvSpPr>
          <p:spPr>
            <a:xfrm>
              <a:off x="4090983" y="1154522"/>
              <a:ext cx="122185" cy="109401"/>
            </a:xfrm>
            <a:custGeom>
              <a:avLst/>
              <a:gdLst/>
              <a:ahLst/>
              <a:cxnLst/>
              <a:rect l="l" t="t" r="r" b="b"/>
              <a:pathLst>
                <a:path w="3890" h="3483" extrusionOk="0">
                  <a:moveTo>
                    <a:pt x="2028" y="149"/>
                  </a:moveTo>
                  <a:cubicBezTo>
                    <a:pt x="1996" y="212"/>
                    <a:pt x="1996" y="276"/>
                    <a:pt x="2059" y="276"/>
                  </a:cubicBezTo>
                  <a:cubicBezTo>
                    <a:pt x="2946" y="307"/>
                    <a:pt x="3674" y="941"/>
                    <a:pt x="3579" y="1859"/>
                  </a:cubicBezTo>
                  <a:cubicBezTo>
                    <a:pt x="3466" y="2679"/>
                    <a:pt x="2748" y="3246"/>
                    <a:pt x="1987" y="3246"/>
                  </a:cubicBezTo>
                  <a:cubicBezTo>
                    <a:pt x="1895" y="3246"/>
                    <a:pt x="1803" y="3238"/>
                    <a:pt x="1711" y="3221"/>
                  </a:cubicBezTo>
                  <a:cubicBezTo>
                    <a:pt x="888" y="3094"/>
                    <a:pt x="223" y="2271"/>
                    <a:pt x="413" y="1384"/>
                  </a:cubicBezTo>
                  <a:cubicBezTo>
                    <a:pt x="571" y="592"/>
                    <a:pt x="1268" y="149"/>
                    <a:pt x="2028" y="149"/>
                  </a:cubicBezTo>
                  <a:close/>
                  <a:moveTo>
                    <a:pt x="1682" y="0"/>
                  </a:moveTo>
                  <a:cubicBezTo>
                    <a:pt x="884" y="0"/>
                    <a:pt x="177" y="612"/>
                    <a:pt x="96" y="1479"/>
                  </a:cubicBezTo>
                  <a:cubicBezTo>
                    <a:pt x="1" y="2493"/>
                    <a:pt x="761" y="3379"/>
                    <a:pt x="1743" y="3474"/>
                  </a:cubicBezTo>
                  <a:cubicBezTo>
                    <a:pt x="1802" y="3480"/>
                    <a:pt x="1861" y="3482"/>
                    <a:pt x="1919" y="3482"/>
                  </a:cubicBezTo>
                  <a:cubicBezTo>
                    <a:pt x="2893" y="3482"/>
                    <a:pt x="3741" y="2752"/>
                    <a:pt x="3801" y="1796"/>
                  </a:cubicBezTo>
                  <a:cubicBezTo>
                    <a:pt x="3890" y="937"/>
                    <a:pt x="3203" y="105"/>
                    <a:pt x="2362" y="105"/>
                  </a:cubicBezTo>
                  <a:cubicBezTo>
                    <a:pt x="2304" y="105"/>
                    <a:pt x="2245" y="109"/>
                    <a:pt x="2186" y="117"/>
                  </a:cubicBezTo>
                  <a:cubicBezTo>
                    <a:pt x="2186" y="86"/>
                    <a:pt x="2186" y="86"/>
                    <a:pt x="2091" y="54"/>
                  </a:cubicBezTo>
                  <a:cubicBezTo>
                    <a:pt x="1954" y="18"/>
                    <a:pt x="1817" y="0"/>
                    <a:pt x="1682" y="0"/>
                  </a:cubicBezTo>
                  <a:close/>
                </a:path>
              </a:pathLst>
            </a:custGeom>
            <a:solidFill>
              <a:schemeClr val="dk1"/>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95;p51">
              <a:extLst>
                <a:ext uri="{FF2B5EF4-FFF2-40B4-BE49-F238E27FC236}">
                  <a16:creationId xmlns:a16="http://schemas.microsoft.com/office/drawing/2014/main" id="{6CFBB01B-3702-A08D-C673-6304E3C63567}"/>
                </a:ext>
              </a:extLst>
            </p:cNvPr>
            <p:cNvSpPr/>
            <p:nvPr/>
          </p:nvSpPr>
          <p:spPr>
            <a:xfrm>
              <a:off x="4096950" y="1159202"/>
              <a:ext cx="108459" cy="97308"/>
            </a:xfrm>
            <a:custGeom>
              <a:avLst/>
              <a:gdLst/>
              <a:ahLst/>
              <a:cxnLst/>
              <a:rect l="l" t="t" r="r" b="b"/>
              <a:pathLst>
                <a:path w="3453" h="3098" extrusionOk="0">
                  <a:moveTo>
                    <a:pt x="1838" y="0"/>
                  </a:moveTo>
                  <a:cubicBezTo>
                    <a:pt x="1078" y="0"/>
                    <a:pt x="381" y="443"/>
                    <a:pt x="223" y="1235"/>
                  </a:cubicBezTo>
                  <a:cubicBezTo>
                    <a:pt x="1" y="2122"/>
                    <a:pt x="634" y="2914"/>
                    <a:pt x="1521" y="3072"/>
                  </a:cubicBezTo>
                  <a:cubicBezTo>
                    <a:pt x="1613" y="3089"/>
                    <a:pt x="1705" y="3097"/>
                    <a:pt x="1797" y="3097"/>
                  </a:cubicBezTo>
                  <a:cubicBezTo>
                    <a:pt x="2558" y="3097"/>
                    <a:pt x="3276" y="2530"/>
                    <a:pt x="3389" y="1710"/>
                  </a:cubicBezTo>
                  <a:cubicBezTo>
                    <a:pt x="3453" y="792"/>
                    <a:pt x="2756" y="158"/>
                    <a:pt x="1869" y="127"/>
                  </a:cubicBezTo>
                  <a:cubicBezTo>
                    <a:pt x="1838" y="127"/>
                    <a:pt x="1806" y="63"/>
                    <a:pt x="1838" y="0"/>
                  </a:cubicBezTo>
                  <a:close/>
                </a:path>
              </a:pathLst>
            </a:custGeom>
            <a:solidFill>
              <a:schemeClr val="accent3"/>
            </a:solidFill>
            <a:ln w="712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83;p49">
            <a:extLst>
              <a:ext uri="{FF2B5EF4-FFF2-40B4-BE49-F238E27FC236}">
                <a16:creationId xmlns:a16="http://schemas.microsoft.com/office/drawing/2014/main" id="{B2922ECB-E516-3E5A-A746-15EF1DFBD608}"/>
              </a:ext>
            </a:extLst>
          </p:cNvPr>
          <p:cNvGrpSpPr/>
          <p:nvPr/>
        </p:nvGrpSpPr>
        <p:grpSpPr>
          <a:xfrm>
            <a:off x="2120473" y="1571413"/>
            <a:ext cx="1745391" cy="1409559"/>
            <a:chOff x="3150176" y="3279390"/>
            <a:chExt cx="1430894" cy="1190633"/>
          </a:xfrm>
        </p:grpSpPr>
        <p:sp>
          <p:nvSpPr>
            <p:cNvPr id="43" name="Google Shape;1284;p49">
              <a:extLst>
                <a:ext uri="{FF2B5EF4-FFF2-40B4-BE49-F238E27FC236}">
                  <a16:creationId xmlns:a16="http://schemas.microsoft.com/office/drawing/2014/main" id="{C685CA3E-E796-5167-CF6D-D35EC8631CDE}"/>
                </a:ext>
              </a:extLst>
            </p:cNvPr>
            <p:cNvSpPr/>
            <p:nvPr/>
          </p:nvSpPr>
          <p:spPr>
            <a:xfrm>
              <a:off x="3150176" y="3279390"/>
              <a:ext cx="1430894" cy="1190633"/>
            </a:xfrm>
            <a:custGeom>
              <a:avLst/>
              <a:gdLst/>
              <a:ahLst/>
              <a:cxnLst/>
              <a:rect l="l" t="t" r="r" b="b"/>
              <a:pathLst>
                <a:path w="43446" h="36151" extrusionOk="0">
                  <a:moveTo>
                    <a:pt x="29212" y="4021"/>
                  </a:moveTo>
                  <a:cubicBezTo>
                    <a:pt x="29188" y="4070"/>
                    <a:pt x="29163" y="4119"/>
                    <a:pt x="29136" y="4167"/>
                  </a:cubicBezTo>
                  <a:cubicBezTo>
                    <a:pt x="29147" y="4167"/>
                    <a:pt x="29158" y="4166"/>
                    <a:pt x="29168" y="4165"/>
                  </a:cubicBezTo>
                  <a:lnTo>
                    <a:pt x="29168" y="4165"/>
                  </a:lnTo>
                  <a:cubicBezTo>
                    <a:pt x="29184" y="4117"/>
                    <a:pt x="29198" y="4069"/>
                    <a:pt x="29212" y="4021"/>
                  </a:cubicBezTo>
                  <a:close/>
                  <a:moveTo>
                    <a:pt x="35597" y="1919"/>
                  </a:moveTo>
                  <a:lnTo>
                    <a:pt x="35597" y="1919"/>
                  </a:lnTo>
                  <a:cubicBezTo>
                    <a:pt x="35153" y="2742"/>
                    <a:pt x="34932" y="3661"/>
                    <a:pt x="34837" y="4611"/>
                  </a:cubicBezTo>
                  <a:cubicBezTo>
                    <a:pt x="34457" y="4484"/>
                    <a:pt x="34013" y="4389"/>
                    <a:pt x="33633" y="4294"/>
                  </a:cubicBezTo>
                  <a:lnTo>
                    <a:pt x="33633" y="4262"/>
                  </a:lnTo>
                  <a:cubicBezTo>
                    <a:pt x="33696" y="3122"/>
                    <a:pt x="34647" y="2426"/>
                    <a:pt x="35597" y="1919"/>
                  </a:cubicBezTo>
                  <a:close/>
                  <a:moveTo>
                    <a:pt x="37045" y="4814"/>
                  </a:moveTo>
                  <a:cubicBezTo>
                    <a:pt x="36887" y="5003"/>
                    <a:pt x="36709" y="5179"/>
                    <a:pt x="36515" y="5339"/>
                  </a:cubicBezTo>
                  <a:lnTo>
                    <a:pt x="36531" y="5349"/>
                  </a:lnTo>
                  <a:lnTo>
                    <a:pt x="36531" y="5349"/>
                  </a:lnTo>
                  <a:cubicBezTo>
                    <a:pt x="36730" y="5187"/>
                    <a:pt x="36900" y="5008"/>
                    <a:pt x="37045" y="4814"/>
                  </a:cubicBezTo>
                  <a:close/>
                  <a:moveTo>
                    <a:pt x="25748" y="1634"/>
                  </a:moveTo>
                  <a:cubicBezTo>
                    <a:pt x="25748" y="2837"/>
                    <a:pt x="26096" y="3946"/>
                    <a:pt x="26919" y="4769"/>
                  </a:cubicBezTo>
                  <a:cubicBezTo>
                    <a:pt x="26761" y="4801"/>
                    <a:pt x="26666" y="4832"/>
                    <a:pt x="26539" y="4896"/>
                  </a:cubicBezTo>
                  <a:cubicBezTo>
                    <a:pt x="26096" y="5086"/>
                    <a:pt x="25653" y="5276"/>
                    <a:pt x="25273" y="5529"/>
                  </a:cubicBezTo>
                  <a:cubicBezTo>
                    <a:pt x="24766" y="4231"/>
                    <a:pt x="24924" y="2806"/>
                    <a:pt x="25748" y="1634"/>
                  </a:cubicBezTo>
                  <a:close/>
                  <a:moveTo>
                    <a:pt x="19952" y="7018"/>
                  </a:moveTo>
                  <a:cubicBezTo>
                    <a:pt x="20712" y="7081"/>
                    <a:pt x="21472" y="7334"/>
                    <a:pt x="22011" y="7936"/>
                  </a:cubicBezTo>
                  <a:cubicBezTo>
                    <a:pt x="22074" y="7968"/>
                    <a:pt x="22106" y="7968"/>
                    <a:pt x="22137" y="7968"/>
                  </a:cubicBezTo>
                  <a:cubicBezTo>
                    <a:pt x="21821" y="8284"/>
                    <a:pt x="21472" y="8601"/>
                    <a:pt x="21156" y="8918"/>
                  </a:cubicBezTo>
                  <a:cubicBezTo>
                    <a:pt x="20966" y="8221"/>
                    <a:pt x="20522" y="7556"/>
                    <a:pt x="19952" y="7018"/>
                  </a:cubicBezTo>
                  <a:close/>
                  <a:moveTo>
                    <a:pt x="39840" y="9329"/>
                  </a:moveTo>
                  <a:cubicBezTo>
                    <a:pt x="40980" y="9456"/>
                    <a:pt x="42184" y="9709"/>
                    <a:pt x="42912" y="10628"/>
                  </a:cubicBezTo>
                  <a:cubicBezTo>
                    <a:pt x="41899" y="10565"/>
                    <a:pt x="40854" y="10501"/>
                    <a:pt x="39840" y="10438"/>
                  </a:cubicBezTo>
                  <a:cubicBezTo>
                    <a:pt x="39904" y="10026"/>
                    <a:pt x="39904" y="9678"/>
                    <a:pt x="39840" y="9329"/>
                  </a:cubicBezTo>
                  <a:close/>
                  <a:moveTo>
                    <a:pt x="16374" y="7429"/>
                  </a:moveTo>
                  <a:cubicBezTo>
                    <a:pt x="16627" y="8854"/>
                    <a:pt x="17419" y="10153"/>
                    <a:pt x="18685" y="10945"/>
                  </a:cubicBezTo>
                  <a:cubicBezTo>
                    <a:pt x="18020" y="11388"/>
                    <a:pt x="17355" y="11610"/>
                    <a:pt x="16627" y="11768"/>
                  </a:cubicBezTo>
                  <a:cubicBezTo>
                    <a:pt x="16057" y="10343"/>
                    <a:pt x="15835" y="8886"/>
                    <a:pt x="16374" y="7429"/>
                  </a:cubicBezTo>
                  <a:close/>
                  <a:moveTo>
                    <a:pt x="11845" y="8443"/>
                  </a:moveTo>
                  <a:lnTo>
                    <a:pt x="11845" y="8443"/>
                  </a:lnTo>
                  <a:cubicBezTo>
                    <a:pt x="12637" y="9361"/>
                    <a:pt x="13048" y="10596"/>
                    <a:pt x="12890" y="11831"/>
                  </a:cubicBezTo>
                  <a:cubicBezTo>
                    <a:pt x="12573" y="11831"/>
                    <a:pt x="12288" y="11768"/>
                    <a:pt x="12003" y="11768"/>
                  </a:cubicBezTo>
                  <a:cubicBezTo>
                    <a:pt x="12352" y="10660"/>
                    <a:pt x="12288" y="9519"/>
                    <a:pt x="11845" y="8443"/>
                  </a:cubicBezTo>
                  <a:close/>
                  <a:moveTo>
                    <a:pt x="6968" y="8474"/>
                  </a:moveTo>
                  <a:lnTo>
                    <a:pt x="6968" y="8474"/>
                  </a:lnTo>
                  <a:cubicBezTo>
                    <a:pt x="8456" y="9013"/>
                    <a:pt x="9501" y="10311"/>
                    <a:pt x="9786" y="11863"/>
                  </a:cubicBezTo>
                  <a:cubicBezTo>
                    <a:pt x="9406" y="11926"/>
                    <a:pt x="8995" y="12021"/>
                    <a:pt x="8615" y="12180"/>
                  </a:cubicBezTo>
                  <a:cubicBezTo>
                    <a:pt x="8868" y="10786"/>
                    <a:pt x="7918" y="9519"/>
                    <a:pt x="6968" y="8474"/>
                  </a:cubicBezTo>
                  <a:close/>
                  <a:moveTo>
                    <a:pt x="38922" y="12560"/>
                  </a:moveTo>
                  <a:cubicBezTo>
                    <a:pt x="39587" y="13415"/>
                    <a:pt x="40474" y="13953"/>
                    <a:pt x="41455" y="14238"/>
                  </a:cubicBezTo>
                  <a:cubicBezTo>
                    <a:pt x="41195" y="14258"/>
                    <a:pt x="40937" y="14268"/>
                    <a:pt x="40679" y="14268"/>
                  </a:cubicBezTo>
                  <a:cubicBezTo>
                    <a:pt x="39683" y="14268"/>
                    <a:pt x="38707" y="14115"/>
                    <a:pt x="37750" y="13763"/>
                  </a:cubicBezTo>
                  <a:cubicBezTo>
                    <a:pt x="38193" y="13415"/>
                    <a:pt x="38574" y="13003"/>
                    <a:pt x="38922" y="12560"/>
                  </a:cubicBezTo>
                  <a:close/>
                  <a:moveTo>
                    <a:pt x="4244" y="11040"/>
                  </a:moveTo>
                  <a:cubicBezTo>
                    <a:pt x="4371" y="12211"/>
                    <a:pt x="5004" y="13415"/>
                    <a:pt x="6113" y="13921"/>
                  </a:cubicBezTo>
                  <a:cubicBezTo>
                    <a:pt x="5859" y="14206"/>
                    <a:pt x="5669" y="14428"/>
                    <a:pt x="5479" y="14713"/>
                  </a:cubicBezTo>
                  <a:cubicBezTo>
                    <a:pt x="4371" y="13795"/>
                    <a:pt x="3864" y="12370"/>
                    <a:pt x="4244" y="11040"/>
                  </a:cubicBezTo>
                  <a:close/>
                  <a:moveTo>
                    <a:pt x="2312" y="14998"/>
                  </a:moveTo>
                  <a:lnTo>
                    <a:pt x="2312" y="14998"/>
                  </a:lnTo>
                  <a:cubicBezTo>
                    <a:pt x="2819" y="15727"/>
                    <a:pt x="3611" y="16297"/>
                    <a:pt x="4529" y="16360"/>
                  </a:cubicBezTo>
                  <a:cubicBezTo>
                    <a:pt x="4403" y="16740"/>
                    <a:pt x="4276" y="17057"/>
                    <a:pt x="4181" y="17405"/>
                  </a:cubicBezTo>
                  <a:cubicBezTo>
                    <a:pt x="3231" y="16898"/>
                    <a:pt x="2534" y="16012"/>
                    <a:pt x="2312" y="14998"/>
                  </a:cubicBezTo>
                  <a:close/>
                  <a:moveTo>
                    <a:pt x="35692" y="14935"/>
                  </a:moveTo>
                  <a:cubicBezTo>
                    <a:pt x="36357" y="15948"/>
                    <a:pt x="36642" y="17088"/>
                    <a:pt x="36420" y="18260"/>
                  </a:cubicBezTo>
                  <a:cubicBezTo>
                    <a:pt x="35787" y="17278"/>
                    <a:pt x="35090" y="16423"/>
                    <a:pt x="34235" y="15568"/>
                  </a:cubicBezTo>
                  <a:cubicBezTo>
                    <a:pt x="34678" y="15378"/>
                    <a:pt x="35217" y="15188"/>
                    <a:pt x="35692" y="14935"/>
                  </a:cubicBezTo>
                  <a:close/>
                  <a:moveTo>
                    <a:pt x="31131" y="17057"/>
                  </a:moveTo>
                  <a:cubicBezTo>
                    <a:pt x="31448" y="17912"/>
                    <a:pt x="31986" y="18640"/>
                    <a:pt x="32715" y="19210"/>
                  </a:cubicBezTo>
                  <a:cubicBezTo>
                    <a:pt x="31670" y="19052"/>
                    <a:pt x="30783" y="18577"/>
                    <a:pt x="30023" y="17785"/>
                  </a:cubicBezTo>
                  <a:cubicBezTo>
                    <a:pt x="30371" y="17500"/>
                    <a:pt x="30720" y="17247"/>
                    <a:pt x="31131" y="17057"/>
                  </a:cubicBezTo>
                  <a:close/>
                  <a:moveTo>
                    <a:pt x="26508" y="23232"/>
                  </a:moveTo>
                  <a:cubicBezTo>
                    <a:pt x="26856" y="23707"/>
                    <a:pt x="27331" y="24119"/>
                    <a:pt x="27838" y="24499"/>
                  </a:cubicBezTo>
                  <a:cubicBezTo>
                    <a:pt x="27204" y="24499"/>
                    <a:pt x="26603" y="24309"/>
                    <a:pt x="26033" y="24055"/>
                  </a:cubicBezTo>
                  <a:lnTo>
                    <a:pt x="26508" y="23232"/>
                  </a:lnTo>
                  <a:close/>
                  <a:moveTo>
                    <a:pt x="3801" y="23169"/>
                  </a:moveTo>
                  <a:cubicBezTo>
                    <a:pt x="3896" y="23707"/>
                    <a:pt x="4023" y="24182"/>
                    <a:pt x="4181" y="24689"/>
                  </a:cubicBezTo>
                  <a:cubicBezTo>
                    <a:pt x="3968" y="24648"/>
                    <a:pt x="3755" y="24629"/>
                    <a:pt x="3545" y="24629"/>
                  </a:cubicBezTo>
                  <a:cubicBezTo>
                    <a:pt x="2286" y="24629"/>
                    <a:pt x="1104" y="25323"/>
                    <a:pt x="317" y="26272"/>
                  </a:cubicBezTo>
                  <a:cubicBezTo>
                    <a:pt x="602" y="24562"/>
                    <a:pt x="2122" y="23422"/>
                    <a:pt x="3801" y="23169"/>
                  </a:cubicBezTo>
                  <a:close/>
                  <a:moveTo>
                    <a:pt x="25558" y="24847"/>
                  </a:moveTo>
                  <a:lnTo>
                    <a:pt x="25589" y="24879"/>
                  </a:lnTo>
                  <a:cubicBezTo>
                    <a:pt x="26603" y="25386"/>
                    <a:pt x="27236" y="26557"/>
                    <a:pt x="27141" y="27697"/>
                  </a:cubicBezTo>
                  <a:cubicBezTo>
                    <a:pt x="26444" y="26937"/>
                    <a:pt x="25779" y="26177"/>
                    <a:pt x="25114" y="25512"/>
                  </a:cubicBezTo>
                  <a:cubicBezTo>
                    <a:pt x="25178" y="25354"/>
                    <a:pt x="25304" y="25227"/>
                    <a:pt x="25399" y="25101"/>
                  </a:cubicBezTo>
                  <a:cubicBezTo>
                    <a:pt x="25431" y="25006"/>
                    <a:pt x="25494" y="24911"/>
                    <a:pt x="25558" y="24847"/>
                  </a:cubicBezTo>
                  <a:close/>
                  <a:moveTo>
                    <a:pt x="6144" y="28236"/>
                  </a:moveTo>
                  <a:cubicBezTo>
                    <a:pt x="6461" y="28584"/>
                    <a:pt x="6809" y="28932"/>
                    <a:pt x="7221" y="29186"/>
                  </a:cubicBezTo>
                  <a:cubicBezTo>
                    <a:pt x="7189" y="29186"/>
                    <a:pt x="7126" y="29186"/>
                    <a:pt x="7094" y="29249"/>
                  </a:cubicBezTo>
                  <a:cubicBezTo>
                    <a:pt x="5915" y="30146"/>
                    <a:pt x="4529" y="30629"/>
                    <a:pt x="3119" y="30629"/>
                  </a:cubicBezTo>
                  <a:cubicBezTo>
                    <a:pt x="2787" y="30629"/>
                    <a:pt x="2454" y="30602"/>
                    <a:pt x="2122" y="30548"/>
                  </a:cubicBezTo>
                  <a:cubicBezTo>
                    <a:pt x="3706" y="30389"/>
                    <a:pt x="5163" y="29598"/>
                    <a:pt x="6144" y="28236"/>
                  </a:cubicBezTo>
                  <a:close/>
                  <a:moveTo>
                    <a:pt x="22707" y="28077"/>
                  </a:moveTo>
                  <a:cubicBezTo>
                    <a:pt x="23056" y="29122"/>
                    <a:pt x="23689" y="30041"/>
                    <a:pt x="24544" y="30738"/>
                  </a:cubicBezTo>
                  <a:cubicBezTo>
                    <a:pt x="23436" y="30389"/>
                    <a:pt x="22549" y="29661"/>
                    <a:pt x="21852" y="28711"/>
                  </a:cubicBezTo>
                  <a:cubicBezTo>
                    <a:pt x="22137" y="28521"/>
                    <a:pt x="22422" y="28299"/>
                    <a:pt x="22707" y="28077"/>
                  </a:cubicBezTo>
                  <a:close/>
                  <a:moveTo>
                    <a:pt x="31088" y="4647"/>
                  </a:moveTo>
                  <a:cubicBezTo>
                    <a:pt x="31566" y="4647"/>
                    <a:pt x="32046" y="4677"/>
                    <a:pt x="32525" y="4737"/>
                  </a:cubicBezTo>
                  <a:cubicBezTo>
                    <a:pt x="34900" y="5022"/>
                    <a:pt x="38605" y="6543"/>
                    <a:pt x="39207" y="9044"/>
                  </a:cubicBezTo>
                  <a:cubicBezTo>
                    <a:pt x="39112" y="9076"/>
                    <a:pt x="39080" y="9234"/>
                    <a:pt x="39207" y="9234"/>
                  </a:cubicBezTo>
                  <a:lnTo>
                    <a:pt x="39239" y="9234"/>
                  </a:lnTo>
                  <a:cubicBezTo>
                    <a:pt x="39334" y="9614"/>
                    <a:pt x="39334" y="9994"/>
                    <a:pt x="39239" y="10406"/>
                  </a:cubicBezTo>
                  <a:cubicBezTo>
                    <a:pt x="39080" y="10406"/>
                    <a:pt x="39080" y="10596"/>
                    <a:pt x="39175" y="10660"/>
                  </a:cubicBezTo>
                  <a:cubicBezTo>
                    <a:pt x="39080" y="10945"/>
                    <a:pt x="38954" y="11261"/>
                    <a:pt x="38795" y="11515"/>
                  </a:cubicBezTo>
                  <a:cubicBezTo>
                    <a:pt x="37275" y="14301"/>
                    <a:pt x="33791" y="14840"/>
                    <a:pt x="31163" y="16170"/>
                  </a:cubicBezTo>
                  <a:cubicBezTo>
                    <a:pt x="28724" y="17437"/>
                    <a:pt x="27616" y="19495"/>
                    <a:pt x="26444" y="21902"/>
                  </a:cubicBezTo>
                  <a:cubicBezTo>
                    <a:pt x="24017" y="26948"/>
                    <a:pt x="19111" y="30882"/>
                    <a:pt x="13773" y="30882"/>
                  </a:cubicBezTo>
                  <a:cubicBezTo>
                    <a:pt x="12075" y="30882"/>
                    <a:pt x="10334" y="30484"/>
                    <a:pt x="8615" y="29598"/>
                  </a:cubicBezTo>
                  <a:cubicBezTo>
                    <a:pt x="8551" y="29566"/>
                    <a:pt x="8551" y="29502"/>
                    <a:pt x="8488" y="29471"/>
                  </a:cubicBezTo>
                  <a:cubicBezTo>
                    <a:pt x="2629" y="26336"/>
                    <a:pt x="2502" y="13256"/>
                    <a:pt x="10198" y="12401"/>
                  </a:cubicBezTo>
                  <a:cubicBezTo>
                    <a:pt x="10484" y="12374"/>
                    <a:pt x="10769" y="12362"/>
                    <a:pt x="11053" y="12362"/>
                  </a:cubicBezTo>
                  <a:cubicBezTo>
                    <a:pt x="12436" y="12362"/>
                    <a:pt x="13795" y="12633"/>
                    <a:pt x="15145" y="12633"/>
                  </a:cubicBezTo>
                  <a:cubicBezTo>
                    <a:pt x="16064" y="12633"/>
                    <a:pt x="16979" y="12508"/>
                    <a:pt x="17894" y="12085"/>
                  </a:cubicBezTo>
                  <a:cubicBezTo>
                    <a:pt x="20110" y="11071"/>
                    <a:pt x="21662" y="9044"/>
                    <a:pt x="23499" y="7461"/>
                  </a:cubicBezTo>
                  <a:cubicBezTo>
                    <a:pt x="25607" y="5651"/>
                    <a:pt x="28313" y="4647"/>
                    <a:pt x="31088" y="4647"/>
                  </a:cubicBezTo>
                  <a:close/>
                  <a:moveTo>
                    <a:pt x="16088" y="31308"/>
                  </a:moveTo>
                  <a:lnTo>
                    <a:pt x="16088" y="31308"/>
                  </a:lnTo>
                  <a:cubicBezTo>
                    <a:pt x="15993" y="31339"/>
                    <a:pt x="15993" y="31403"/>
                    <a:pt x="16057" y="31498"/>
                  </a:cubicBezTo>
                  <a:cubicBezTo>
                    <a:pt x="16690" y="32289"/>
                    <a:pt x="16310" y="33366"/>
                    <a:pt x="15898" y="34189"/>
                  </a:cubicBezTo>
                  <a:cubicBezTo>
                    <a:pt x="15898" y="33271"/>
                    <a:pt x="15645" y="32416"/>
                    <a:pt x="15170" y="31624"/>
                  </a:cubicBezTo>
                  <a:cubicBezTo>
                    <a:pt x="15138" y="31561"/>
                    <a:pt x="15107" y="31561"/>
                    <a:pt x="15043" y="31561"/>
                  </a:cubicBezTo>
                  <a:lnTo>
                    <a:pt x="15043" y="31466"/>
                  </a:lnTo>
                  <a:cubicBezTo>
                    <a:pt x="15423" y="31403"/>
                    <a:pt x="15772" y="31371"/>
                    <a:pt x="16088" y="31308"/>
                  </a:cubicBezTo>
                  <a:close/>
                  <a:moveTo>
                    <a:pt x="9501" y="30706"/>
                  </a:moveTo>
                  <a:lnTo>
                    <a:pt x="9501" y="30706"/>
                  </a:lnTo>
                  <a:cubicBezTo>
                    <a:pt x="10103" y="30928"/>
                    <a:pt x="10705" y="31149"/>
                    <a:pt x="11306" y="31244"/>
                  </a:cubicBezTo>
                  <a:cubicBezTo>
                    <a:pt x="11053" y="32638"/>
                    <a:pt x="11338" y="34158"/>
                    <a:pt x="11972" y="35425"/>
                  </a:cubicBezTo>
                  <a:cubicBezTo>
                    <a:pt x="10451" y="34253"/>
                    <a:pt x="9660" y="32574"/>
                    <a:pt x="9501" y="30706"/>
                  </a:cubicBezTo>
                  <a:close/>
                  <a:moveTo>
                    <a:pt x="29088" y="0"/>
                  </a:moveTo>
                  <a:cubicBezTo>
                    <a:pt x="28958" y="0"/>
                    <a:pt x="28841" y="181"/>
                    <a:pt x="28914" y="304"/>
                  </a:cubicBezTo>
                  <a:cubicBezTo>
                    <a:pt x="29554" y="1467"/>
                    <a:pt x="29580" y="2763"/>
                    <a:pt x="29212" y="4021"/>
                  </a:cubicBezTo>
                  <a:lnTo>
                    <a:pt x="29212" y="4021"/>
                  </a:lnTo>
                  <a:cubicBezTo>
                    <a:pt x="29680" y="3074"/>
                    <a:pt x="29725" y="1993"/>
                    <a:pt x="29484" y="969"/>
                  </a:cubicBezTo>
                  <a:lnTo>
                    <a:pt x="29484" y="969"/>
                  </a:lnTo>
                  <a:cubicBezTo>
                    <a:pt x="30055" y="1887"/>
                    <a:pt x="30308" y="2901"/>
                    <a:pt x="30403" y="4041"/>
                  </a:cubicBezTo>
                  <a:cubicBezTo>
                    <a:pt x="30032" y="4103"/>
                    <a:pt x="29601" y="4134"/>
                    <a:pt x="29168" y="4165"/>
                  </a:cubicBezTo>
                  <a:lnTo>
                    <a:pt x="29168" y="4165"/>
                  </a:lnTo>
                  <a:cubicBezTo>
                    <a:pt x="29148" y="4229"/>
                    <a:pt x="29127" y="4293"/>
                    <a:pt x="29104" y="4357"/>
                  </a:cubicBezTo>
                  <a:lnTo>
                    <a:pt x="29104" y="4421"/>
                  </a:lnTo>
                  <a:cubicBezTo>
                    <a:pt x="28503" y="4484"/>
                    <a:pt x="27869" y="4642"/>
                    <a:pt x="27299" y="4832"/>
                  </a:cubicBezTo>
                  <a:cubicBezTo>
                    <a:pt x="27236" y="4832"/>
                    <a:pt x="27236" y="4801"/>
                    <a:pt x="27236" y="4801"/>
                  </a:cubicBezTo>
                  <a:cubicBezTo>
                    <a:pt x="26444" y="3819"/>
                    <a:pt x="26033" y="2711"/>
                    <a:pt x="26128" y="1412"/>
                  </a:cubicBezTo>
                  <a:cubicBezTo>
                    <a:pt x="26170" y="1328"/>
                    <a:pt x="26085" y="1286"/>
                    <a:pt x="26006" y="1286"/>
                  </a:cubicBezTo>
                  <a:cubicBezTo>
                    <a:pt x="25966" y="1286"/>
                    <a:pt x="25927" y="1296"/>
                    <a:pt x="25906" y="1317"/>
                  </a:cubicBezTo>
                  <a:cubicBezTo>
                    <a:pt x="24797" y="2584"/>
                    <a:pt x="24481" y="4326"/>
                    <a:pt x="25241" y="5846"/>
                  </a:cubicBezTo>
                  <a:cubicBezTo>
                    <a:pt x="24164" y="6479"/>
                    <a:pt x="23246" y="7271"/>
                    <a:pt x="22391" y="8094"/>
                  </a:cubicBezTo>
                  <a:cubicBezTo>
                    <a:pt x="22391" y="7999"/>
                    <a:pt x="22391" y="7968"/>
                    <a:pt x="22327" y="7936"/>
                  </a:cubicBezTo>
                  <a:cubicBezTo>
                    <a:pt x="21752" y="7278"/>
                    <a:pt x="20939" y="6929"/>
                    <a:pt x="20094" y="6929"/>
                  </a:cubicBezTo>
                  <a:cubicBezTo>
                    <a:pt x="19963" y="6929"/>
                    <a:pt x="19831" y="6937"/>
                    <a:pt x="19699" y="6954"/>
                  </a:cubicBezTo>
                  <a:cubicBezTo>
                    <a:pt x="19572" y="6954"/>
                    <a:pt x="19477" y="7113"/>
                    <a:pt x="19604" y="7176"/>
                  </a:cubicBezTo>
                  <a:cubicBezTo>
                    <a:pt x="20332" y="7746"/>
                    <a:pt x="20807" y="8443"/>
                    <a:pt x="21124" y="9266"/>
                  </a:cubicBezTo>
                  <a:cubicBezTo>
                    <a:pt x="20490" y="9868"/>
                    <a:pt x="19794" y="10469"/>
                    <a:pt x="19065" y="10976"/>
                  </a:cubicBezTo>
                  <a:cubicBezTo>
                    <a:pt x="17672" y="10058"/>
                    <a:pt x="16785" y="8728"/>
                    <a:pt x="16690" y="7018"/>
                  </a:cubicBezTo>
                  <a:cubicBezTo>
                    <a:pt x="16690" y="6925"/>
                    <a:pt x="16615" y="6876"/>
                    <a:pt x="16540" y="6876"/>
                  </a:cubicBezTo>
                  <a:cubicBezTo>
                    <a:pt x="16486" y="6876"/>
                    <a:pt x="16432" y="6901"/>
                    <a:pt x="16405" y="6954"/>
                  </a:cubicBezTo>
                  <a:cubicBezTo>
                    <a:pt x="15677" y="8569"/>
                    <a:pt x="15645" y="10469"/>
                    <a:pt x="16564" y="12021"/>
                  </a:cubicBezTo>
                  <a:cubicBezTo>
                    <a:pt x="16088" y="12105"/>
                    <a:pt x="15606" y="12134"/>
                    <a:pt x="15121" y="12134"/>
                  </a:cubicBezTo>
                  <a:cubicBezTo>
                    <a:pt x="14507" y="12134"/>
                    <a:pt x="13889" y="12088"/>
                    <a:pt x="13270" y="12053"/>
                  </a:cubicBezTo>
                  <a:cubicBezTo>
                    <a:pt x="13523" y="10374"/>
                    <a:pt x="12827" y="8759"/>
                    <a:pt x="11465" y="7778"/>
                  </a:cubicBezTo>
                  <a:cubicBezTo>
                    <a:pt x="11433" y="7745"/>
                    <a:pt x="11392" y="7732"/>
                    <a:pt x="11352" y="7732"/>
                  </a:cubicBezTo>
                  <a:cubicBezTo>
                    <a:pt x="11234" y="7732"/>
                    <a:pt x="11117" y="7850"/>
                    <a:pt x="11211" y="7968"/>
                  </a:cubicBezTo>
                  <a:cubicBezTo>
                    <a:pt x="12003" y="9171"/>
                    <a:pt x="12193" y="10533"/>
                    <a:pt x="11940" y="11926"/>
                  </a:cubicBezTo>
                  <a:cubicBezTo>
                    <a:pt x="11691" y="11913"/>
                    <a:pt x="11447" y="11905"/>
                    <a:pt x="11208" y="11905"/>
                  </a:cubicBezTo>
                  <a:cubicBezTo>
                    <a:pt x="10871" y="11905"/>
                    <a:pt x="10545" y="11921"/>
                    <a:pt x="10230" y="11958"/>
                  </a:cubicBezTo>
                  <a:cubicBezTo>
                    <a:pt x="9913" y="10058"/>
                    <a:pt x="8488" y="8538"/>
                    <a:pt x="6588" y="8126"/>
                  </a:cubicBezTo>
                  <a:cubicBezTo>
                    <a:pt x="6573" y="8124"/>
                    <a:pt x="6560" y="8122"/>
                    <a:pt x="6547" y="8122"/>
                  </a:cubicBezTo>
                  <a:cubicBezTo>
                    <a:pt x="6385" y="8122"/>
                    <a:pt x="6312" y="8294"/>
                    <a:pt x="6429" y="8411"/>
                  </a:cubicBezTo>
                  <a:cubicBezTo>
                    <a:pt x="7538" y="9519"/>
                    <a:pt x="8646" y="10786"/>
                    <a:pt x="8520" y="12401"/>
                  </a:cubicBezTo>
                  <a:cubicBezTo>
                    <a:pt x="8393" y="12465"/>
                    <a:pt x="8330" y="12496"/>
                    <a:pt x="8235" y="12528"/>
                  </a:cubicBezTo>
                  <a:cubicBezTo>
                    <a:pt x="7506" y="12845"/>
                    <a:pt x="6873" y="13351"/>
                    <a:pt x="6303" y="13921"/>
                  </a:cubicBezTo>
                  <a:cubicBezTo>
                    <a:pt x="5194" y="13098"/>
                    <a:pt x="4434" y="11926"/>
                    <a:pt x="4593" y="10469"/>
                  </a:cubicBezTo>
                  <a:cubicBezTo>
                    <a:pt x="4632" y="10390"/>
                    <a:pt x="4560" y="10323"/>
                    <a:pt x="4485" y="10323"/>
                  </a:cubicBezTo>
                  <a:cubicBezTo>
                    <a:pt x="4440" y="10323"/>
                    <a:pt x="4395" y="10347"/>
                    <a:pt x="4371" y="10406"/>
                  </a:cubicBezTo>
                  <a:cubicBezTo>
                    <a:pt x="3548" y="11926"/>
                    <a:pt x="3959" y="14048"/>
                    <a:pt x="5448" y="15030"/>
                  </a:cubicBezTo>
                  <a:cubicBezTo>
                    <a:pt x="5163" y="15410"/>
                    <a:pt x="4909" y="15853"/>
                    <a:pt x="4719" y="16297"/>
                  </a:cubicBezTo>
                  <a:cubicBezTo>
                    <a:pt x="3579" y="16107"/>
                    <a:pt x="2661" y="15378"/>
                    <a:pt x="2312" y="14270"/>
                  </a:cubicBezTo>
                  <a:cubicBezTo>
                    <a:pt x="2298" y="14198"/>
                    <a:pt x="2239" y="14166"/>
                    <a:pt x="2178" y="14166"/>
                  </a:cubicBezTo>
                  <a:cubicBezTo>
                    <a:pt x="2104" y="14166"/>
                    <a:pt x="2027" y="14214"/>
                    <a:pt x="2027" y="14301"/>
                  </a:cubicBezTo>
                  <a:cubicBezTo>
                    <a:pt x="2027" y="15790"/>
                    <a:pt x="2819" y="17088"/>
                    <a:pt x="4118" y="17753"/>
                  </a:cubicBezTo>
                  <a:lnTo>
                    <a:pt x="4181" y="17753"/>
                  </a:lnTo>
                  <a:cubicBezTo>
                    <a:pt x="3706" y="19463"/>
                    <a:pt x="3579" y="21332"/>
                    <a:pt x="3864" y="23042"/>
                  </a:cubicBezTo>
                  <a:cubicBezTo>
                    <a:pt x="3815" y="23040"/>
                    <a:pt x="3765" y="23039"/>
                    <a:pt x="3716" y="23039"/>
                  </a:cubicBezTo>
                  <a:cubicBezTo>
                    <a:pt x="1665" y="23039"/>
                    <a:pt x="62" y="24957"/>
                    <a:pt x="1" y="26906"/>
                  </a:cubicBezTo>
                  <a:cubicBezTo>
                    <a:pt x="1" y="27010"/>
                    <a:pt x="68" y="27057"/>
                    <a:pt x="139" y="27057"/>
                  </a:cubicBezTo>
                  <a:cubicBezTo>
                    <a:pt x="197" y="27057"/>
                    <a:pt x="257" y="27026"/>
                    <a:pt x="286" y="26969"/>
                  </a:cubicBezTo>
                  <a:cubicBezTo>
                    <a:pt x="1236" y="25512"/>
                    <a:pt x="2661" y="25069"/>
                    <a:pt x="4276" y="25037"/>
                  </a:cubicBezTo>
                  <a:cubicBezTo>
                    <a:pt x="4688" y="26209"/>
                    <a:pt x="5289" y="27349"/>
                    <a:pt x="6081" y="28236"/>
                  </a:cubicBezTo>
                  <a:cubicBezTo>
                    <a:pt x="4820" y="29611"/>
                    <a:pt x="3170" y="30416"/>
                    <a:pt x="1343" y="30416"/>
                  </a:cubicBezTo>
                  <a:cubicBezTo>
                    <a:pt x="1151" y="30416"/>
                    <a:pt x="957" y="30407"/>
                    <a:pt x="761" y="30389"/>
                  </a:cubicBezTo>
                  <a:cubicBezTo>
                    <a:pt x="748" y="30387"/>
                    <a:pt x="735" y="30387"/>
                    <a:pt x="724" y="30387"/>
                  </a:cubicBezTo>
                  <a:cubicBezTo>
                    <a:pt x="533" y="30387"/>
                    <a:pt x="489" y="30616"/>
                    <a:pt x="697" y="30706"/>
                  </a:cubicBezTo>
                  <a:cubicBezTo>
                    <a:pt x="1454" y="30962"/>
                    <a:pt x="2232" y="31088"/>
                    <a:pt x="3004" y="31088"/>
                  </a:cubicBezTo>
                  <a:cubicBezTo>
                    <a:pt x="4526" y="31088"/>
                    <a:pt x="6024" y="30596"/>
                    <a:pt x="7284" y="29629"/>
                  </a:cubicBezTo>
                  <a:cubicBezTo>
                    <a:pt x="7379" y="29534"/>
                    <a:pt x="7379" y="29471"/>
                    <a:pt x="7348" y="29407"/>
                  </a:cubicBezTo>
                  <a:lnTo>
                    <a:pt x="7348" y="29407"/>
                  </a:lnTo>
                  <a:cubicBezTo>
                    <a:pt x="7506" y="29502"/>
                    <a:pt x="7665" y="29629"/>
                    <a:pt x="7823" y="29724"/>
                  </a:cubicBezTo>
                  <a:cubicBezTo>
                    <a:pt x="7760" y="29788"/>
                    <a:pt x="7823" y="29914"/>
                    <a:pt x="7918" y="29978"/>
                  </a:cubicBezTo>
                  <a:cubicBezTo>
                    <a:pt x="8361" y="30263"/>
                    <a:pt x="8836" y="30516"/>
                    <a:pt x="9311" y="30706"/>
                  </a:cubicBezTo>
                  <a:cubicBezTo>
                    <a:pt x="9185" y="32923"/>
                    <a:pt x="10451" y="34981"/>
                    <a:pt x="12320" y="36121"/>
                  </a:cubicBezTo>
                  <a:cubicBezTo>
                    <a:pt x="12347" y="36142"/>
                    <a:pt x="12375" y="36150"/>
                    <a:pt x="12402" y="36150"/>
                  </a:cubicBezTo>
                  <a:cubicBezTo>
                    <a:pt x="12503" y="36150"/>
                    <a:pt x="12585" y="36031"/>
                    <a:pt x="12510" y="35931"/>
                  </a:cubicBezTo>
                  <a:cubicBezTo>
                    <a:pt x="11686" y="34506"/>
                    <a:pt x="11496" y="33049"/>
                    <a:pt x="11560" y="31403"/>
                  </a:cubicBezTo>
                  <a:lnTo>
                    <a:pt x="11560" y="31403"/>
                  </a:lnTo>
                  <a:cubicBezTo>
                    <a:pt x="12265" y="31548"/>
                    <a:pt x="12983" y="31611"/>
                    <a:pt x="13707" y="31611"/>
                  </a:cubicBezTo>
                  <a:cubicBezTo>
                    <a:pt x="14088" y="31611"/>
                    <a:pt x="14471" y="31594"/>
                    <a:pt x="14853" y="31561"/>
                  </a:cubicBezTo>
                  <a:cubicBezTo>
                    <a:pt x="14948" y="31846"/>
                    <a:pt x="15012" y="32068"/>
                    <a:pt x="15107" y="32321"/>
                  </a:cubicBezTo>
                  <a:cubicBezTo>
                    <a:pt x="15107" y="32337"/>
                    <a:pt x="15123" y="32345"/>
                    <a:pt x="15138" y="32345"/>
                  </a:cubicBezTo>
                  <a:cubicBezTo>
                    <a:pt x="15154" y="32345"/>
                    <a:pt x="15170" y="32337"/>
                    <a:pt x="15170" y="32321"/>
                  </a:cubicBezTo>
                  <a:cubicBezTo>
                    <a:pt x="15138" y="32258"/>
                    <a:pt x="15138" y="32194"/>
                    <a:pt x="15138" y="32131"/>
                  </a:cubicBezTo>
                  <a:lnTo>
                    <a:pt x="15138" y="32131"/>
                  </a:lnTo>
                  <a:cubicBezTo>
                    <a:pt x="15455" y="32954"/>
                    <a:pt x="15677" y="33841"/>
                    <a:pt x="15645" y="34728"/>
                  </a:cubicBezTo>
                  <a:cubicBezTo>
                    <a:pt x="15645" y="34802"/>
                    <a:pt x="15699" y="34833"/>
                    <a:pt x="15751" y="34833"/>
                  </a:cubicBezTo>
                  <a:cubicBezTo>
                    <a:pt x="15787" y="34833"/>
                    <a:pt x="15822" y="34817"/>
                    <a:pt x="15835" y="34791"/>
                  </a:cubicBezTo>
                  <a:cubicBezTo>
                    <a:pt x="16469" y="33778"/>
                    <a:pt x="17070" y="32479"/>
                    <a:pt x="16278" y="31403"/>
                  </a:cubicBezTo>
                  <a:cubicBezTo>
                    <a:pt x="16247" y="31403"/>
                    <a:pt x="16247" y="31371"/>
                    <a:pt x="16215" y="31371"/>
                  </a:cubicBezTo>
                  <a:cubicBezTo>
                    <a:pt x="18179" y="30991"/>
                    <a:pt x="20079" y="30104"/>
                    <a:pt x="21757" y="28869"/>
                  </a:cubicBezTo>
                  <a:cubicBezTo>
                    <a:pt x="22486" y="30073"/>
                    <a:pt x="23657" y="30896"/>
                    <a:pt x="25082" y="31181"/>
                  </a:cubicBezTo>
                  <a:cubicBezTo>
                    <a:pt x="25178" y="31181"/>
                    <a:pt x="25273" y="31023"/>
                    <a:pt x="25146" y="30928"/>
                  </a:cubicBezTo>
                  <a:cubicBezTo>
                    <a:pt x="24069" y="30231"/>
                    <a:pt x="23341" y="29154"/>
                    <a:pt x="22929" y="27919"/>
                  </a:cubicBezTo>
                  <a:cubicBezTo>
                    <a:pt x="23657" y="27286"/>
                    <a:pt x="24322" y="26589"/>
                    <a:pt x="24924" y="25829"/>
                  </a:cubicBezTo>
                  <a:cubicBezTo>
                    <a:pt x="25589" y="26652"/>
                    <a:pt x="26381" y="27444"/>
                    <a:pt x="27141" y="28204"/>
                  </a:cubicBezTo>
                  <a:cubicBezTo>
                    <a:pt x="27159" y="28222"/>
                    <a:pt x="27184" y="28230"/>
                    <a:pt x="27211" y="28230"/>
                  </a:cubicBezTo>
                  <a:cubicBezTo>
                    <a:pt x="27280" y="28230"/>
                    <a:pt x="27363" y="28178"/>
                    <a:pt x="27363" y="28109"/>
                  </a:cubicBezTo>
                  <a:cubicBezTo>
                    <a:pt x="27648" y="26779"/>
                    <a:pt x="26919" y="25354"/>
                    <a:pt x="25653" y="24847"/>
                  </a:cubicBezTo>
                  <a:lnTo>
                    <a:pt x="25621" y="24847"/>
                  </a:lnTo>
                  <a:lnTo>
                    <a:pt x="25969" y="24245"/>
                  </a:lnTo>
                  <a:cubicBezTo>
                    <a:pt x="26616" y="24657"/>
                    <a:pt x="27346" y="24851"/>
                    <a:pt x="28106" y="24851"/>
                  </a:cubicBezTo>
                  <a:cubicBezTo>
                    <a:pt x="28164" y="24851"/>
                    <a:pt x="28223" y="24849"/>
                    <a:pt x="28281" y="24847"/>
                  </a:cubicBezTo>
                  <a:cubicBezTo>
                    <a:pt x="28408" y="24784"/>
                    <a:pt x="28439" y="24625"/>
                    <a:pt x="28313" y="24562"/>
                  </a:cubicBezTo>
                  <a:cubicBezTo>
                    <a:pt x="27648" y="24119"/>
                    <a:pt x="27078" y="23580"/>
                    <a:pt x="26603" y="22979"/>
                  </a:cubicBezTo>
                  <a:lnTo>
                    <a:pt x="27806" y="20604"/>
                  </a:lnTo>
                  <a:cubicBezTo>
                    <a:pt x="28344" y="19527"/>
                    <a:pt x="28978" y="18735"/>
                    <a:pt x="29738" y="18070"/>
                  </a:cubicBezTo>
                  <a:cubicBezTo>
                    <a:pt x="30656" y="19020"/>
                    <a:pt x="31828" y="19558"/>
                    <a:pt x="33190" y="19622"/>
                  </a:cubicBezTo>
                  <a:cubicBezTo>
                    <a:pt x="33380" y="19622"/>
                    <a:pt x="33380" y="19400"/>
                    <a:pt x="33253" y="19337"/>
                  </a:cubicBezTo>
                  <a:cubicBezTo>
                    <a:pt x="32366" y="18735"/>
                    <a:pt x="31733" y="17912"/>
                    <a:pt x="31290" y="16962"/>
                  </a:cubicBezTo>
                  <a:cubicBezTo>
                    <a:pt x="31765" y="16677"/>
                    <a:pt x="32271" y="16455"/>
                    <a:pt x="32841" y="16202"/>
                  </a:cubicBezTo>
                  <a:cubicBezTo>
                    <a:pt x="33158" y="16043"/>
                    <a:pt x="33538" y="15917"/>
                    <a:pt x="33886" y="15758"/>
                  </a:cubicBezTo>
                  <a:cubicBezTo>
                    <a:pt x="34837" y="16645"/>
                    <a:pt x="35692" y="17595"/>
                    <a:pt x="36388" y="18703"/>
                  </a:cubicBezTo>
                  <a:cubicBezTo>
                    <a:pt x="36401" y="18754"/>
                    <a:pt x="36434" y="18774"/>
                    <a:pt x="36473" y="18774"/>
                  </a:cubicBezTo>
                  <a:cubicBezTo>
                    <a:pt x="36531" y="18774"/>
                    <a:pt x="36604" y="18729"/>
                    <a:pt x="36642" y="18672"/>
                  </a:cubicBezTo>
                  <a:cubicBezTo>
                    <a:pt x="36895" y="17310"/>
                    <a:pt x="36642" y="15980"/>
                    <a:pt x="35850" y="14903"/>
                  </a:cubicBezTo>
                  <a:cubicBezTo>
                    <a:pt x="36420" y="14618"/>
                    <a:pt x="36958" y="14301"/>
                    <a:pt x="37465" y="13953"/>
                  </a:cubicBezTo>
                  <a:cubicBezTo>
                    <a:pt x="38494" y="14352"/>
                    <a:pt x="39564" y="14556"/>
                    <a:pt x="40658" y="14556"/>
                  </a:cubicBezTo>
                  <a:cubicBezTo>
                    <a:pt x="41214" y="14556"/>
                    <a:pt x="41776" y="14503"/>
                    <a:pt x="42342" y="14396"/>
                  </a:cubicBezTo>
                  <a:cubicBezTo>
                    <a:pt x="42500" y="14333"/>
                    <a:pt x="42437" y="14111"/>
                    <a:pt x="42342" y="14111"/>
                  </a:cubicBezTo>
                  <a:cubicBezTo>
                    <a:pt x="40980" y="13953"/>
                    <a:pt x="39872" y="13383"/>
                    <a:pt x="39017" y="12401"/>
                  </a:cubicBezTo>
                  <a:cubicBezTo>
                    <a:pt x="39334" y="11958"/>
                    <a:pt x="39555" y="11451"/>
                    <a:pt x="39714" y="10850"/>
                  </a:cubicBezTo>
                  <a:cubicBezTo>
                    <a:pt x="39745" y="10786"/>
                    <a:pt x="39745" y="10755"/>
                    <a:pt x="39745" y="10723"/>
                  </a:cubicBezTo>
                  <a:cubicBezTo>
                    <a:pt x="40949" y="10786"/>
                    <a:pt x="42089" y="10881"/>
                    <a:pt x="43292" y="10945"/>
                  </a:cubicBezTo>
                  <a:cubicBezTo>
                    <a:pt x="43299" y="10947"/>
                    <a:pt x="43306" y="10948"/>
                    <a:pt x="43313" y="10948"/>
                  </a:cubicBezTo>
                  <a:cubicBezTo>
                    <a:pt x="43396" y="10948"/>
                    <a:pt x="43446" y="10781"/>
                    <a:pt x="43387" y="10723"/>
                  </a:cubicBezTo>
                  <a:cubicBezTo>
                    <a:pt x="42772" y="9680"/>
                    <a:pt x="41615" y="9292"/>
                    <a:pt x="40487" y="9292"/>
                  </a:cubicBezTo>
                  <a:cubicBezTo>
                    <a:pt x="40280" y="9292"/>
                    <a:pt x="40074" y="9305"/>
                    <a:pt x="39872" y="9329"/>
                  </a:cubicBezTo>
                  <a:cubicBezTo>
                    <a:pt x="39587" y="8094"/>
                    <a:pt x="38764" y="7113"/>
                    <a:pt x="37750" y="6321"/>
                  </a:cubicBezTo>
                  <a:cubicBezTo>
                    <a:pt x="38098" y="5307"/>
                    <a:pt x="38130" y="4262"/>
                    <a:pt x="37908" y="3249"/>
                  </a:cubicBezTo>
                  <a:cubicBezTo>
                    <a:pt x="37877" y="3201"/>
                    <a:pt x="37813" y="3178"/>
                    <a:pt x="37758" y="3178"/>
                  </a:cubicBezTo>
                  <a:cubicBezTo>
                    <a:pt x="37703" y="3178"/>
                    <a:pt x="37655" y="3201"/>
                    <a:pt x="37655" y="3249"/>
                  </a:cubicBezTo>
                  <a:cubicBezTo>
                    <a:pt x="37571" y="3835"/>
                    <a:pt x="37377" y="4366"/>
                    <a:pt x="37045" y="4814"/>
                  </a:cubicBezTo>
                  <a:lnTo>
                    <a:pt x="37045" y="4814"/>
                  </a:lnTo>
                  <a:cubicBezTo>
                    <a:pt x="37325" y="4477"/>
                    <a:pt x="37545" y="4098"/>
                    <a:pt x="37687" y="3692"/>
                  </a:cubicBezTo>
                  <a:lnTo>
                    <a:pt x="37687" y="3692"/>
                  </a:lnTo>
                  <a:cubicBezTo>
                    <a:pt x="37782" y="4452"/>
                    <a:pt x="37687" y="5181"/>
                    <a:pt x="37465" y="5909"/>
                  </a:cubicBezTo>
                  <a:lnTo>
                    <a:pt x="36531" y="5349"/>
                  </a:lnTo>
                  <a:lnTo>
                    <a:pt x="36531" y="5349"/>
                  </a:lnTo>
                  <a:cubicBezTo>
                    <a:pt x="36495" y="5378"/>
                    <a:pt x="36458" y="5406"/>
                    <a:pt x="36420" y="5434"/>
                  </a:cubicBezTo>
                  <a:cubicBezTo>
                    <a:pt x="36103" y="5276"/>
                    <a:pt x="35787" y="5117"/>
                    <a:pt x="35470" y="4991"/>
                  </a:cubicBezTo>
                  <a:cubicBezTo>
                    <a:pt x="35407" y="4959"/>
                    <a:pt x="35280" y="4927"/>
                    <a:pt x="35153" y="4896"/>
                  </a:cubicBezTo>
                  <a:cubicBezTo>
                    <a:pt x="35248" y="3819"/>
                    <a:pt x="35565" y="2774"/>
                    <a:pt x="36167" y="1887"/>
                  </a:cubicBezTo>
                  <a:cubicBezTo>
                    <a:pt x="36216" y="1788"/>
                    <a:pt x="36130" y="1709"/>
                    <a:pt x="36030" y="1709"/>
                  </a:cubicBezTo>
                  <a:cubicBezTo>
                    <a:pt x="36002" y="1709"/>
                    <a:pt x="35973" y="1715"/>
                    <a:pt x="35945" y="1729"/>
                  </a:cubicBezTo>
                  <a:cubicBezTo>
                    <a:pt x="34837" y="2267"/>
                    <a:pt x="33506" y="3091"/>
                    <a:pt x="33570" y="4484"/>
                  </a:cubicBezTo>
                  <a:cubicBezTo>
                    <a:pt x="32893" y="4334"/>
                    <a:pt x="32177" y="4243"/>
                    <a:pt x="31452" y="4243"/>
                  </a:cubicBezTo>
                  <a:cubicBezTo>
                    <a:pt x="31261" y="4243"/>
                    <a:pt x="31070" y="4249"/>
                    <a:pt x="30878" y="4262"/>
                  </a:cubicBezTo>
                  <a:cubicBezTo>
                    <a:pt x="31005" y="2711"/>
                    <a:pt x="30213" y="1127"/>
                    <a:pt x="29199" y="50"/>
                  </a:cubicBezTo>
                  <a:cubicBezTo>
                    <a:pt x="29164" y="15"/>
                    <a:pt x="29126" y="0"/>
                    <a:pt x="2908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5;p49">
              <a:extLst>
                <a:ext uri="{FF2B5EF4-FFF2-40B4-BE49-F238E27FC236}">
                  <a16:creationId xmlns:a16="http://schemas.microsoft.com/office/drawing/2014/main" id="{3121B1DA-8B5D-2D7A-6D04-A0D02511FB37}"/>
                </a:ext>
              </a:extLst>
            </p:cNvPr>
            <p:cNvSpPr/>
            <p:nvPr/>
          </p:nvSpPr>
          <p:spPr>
            <a:xfrm>
              <a:off x="4462334" y="3586648"/>
              <a:ext cx="101209" cy="42783"/>
            </a:xfrm>
            <a:custGeom>
              <a:avLst/>
              <a:gdLst/>
              <a:ahLst/>
              <a:cxnLst/>
              <a:rect l="l" t="t" r="r" b="b"/>
              <a:pathLst>
                <a:path w="3073" h="1299" extrusionOk="0">
                  <a:moveTo>
                    <a:pt x="0" y="0"/>
                  </a:moveTo>
                  <a:cubicBezTo>
                    <a:pt x="32" y="349"/>
                    <a:pt x="32" y="697"/>
                    <a:pt x="0" y="1109"/>
                  </a:cubicBezTo>
                  <a:cubicBezTo>
                    <a:pt x="1014" y="1140"/>
                    <a:pt x="2059" y="1236"/>
                    <a:pt x="3072" y="1299"/>
                  </a:cubicBezTo>
                  <a:cubicBezTo>
                    <a:pt x="2375" y="380"/>
                    <a:pt x="1172" y="127"/>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86;p49">
              <a:extLst>
                <a:ext uri="{FF2B5EF4-FFF2-40B4-BE49-F238E27FC236}">
                  <a16:creationId xmlns:a16="http://schemas.microsoft.com/office/drawing/2014/main" id="{9851C344-88AD-1255-1035-8EB14B7FADBD}"/>
                </a:ext>
              </a:extLst>
            </p:cNvPr>
            <p:cNvSpPr/>
            <p:nvPr/>
          </p:nvSpPr>
          <p:spPr>
            <a:xfrm>
              <a:off x="4393499" y="3691976"/>
              <a:ext cx="122057" cy="56220"/>
            </a:xfrm>
            <a:custGeom>
              <a:avLst/>
              <a:gdLst/>
              <a:ahLst/>
              <a:cxnLst/>
              <a:rect l="l" t="t" r="r" b="b"/>
              <a:pathLst>
                <a:path w="3706" h="1707" extrusionOk="0">
                  <a:moveTo>
                    <a:pt x="1172" y="1"/>
                  </a:moveTo>
                  <a:cubicBezTo>
                    <a:pt x="855" y="476"/>
                    <a:pt x="412" y="888"/>
                    <a:pt x="0" y="1204"/>
                  </a:cubicBezTo>
                  <a:cubicBezTo>
                    <a:pt x="952" y="1539"/>
                    <a:pt x="1967" y="1706"/>
                    <a:pt x="2993" y="1706"/>
                  </a:cubicBezTo>
                  <a:cubicBezTo>
                    <a:pt x="3230" y="1706"/>
                    <a:pt x="3468" y="1697"/>
                    <a:pt x="3705" y="1679"/>
                  </a:cubicBezTo>
                  <a:cubicBezTo>
                    <a:pt x="2724" y="1394"/>
                    <a:pt x="1837" y="824"/>
                    <a:pt x="117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87;p49">
              <a:extLst>
                <a:ext uri="{FF2B5EF4-FFF2-40B4-BE49-F238E27FC236}">
                  <a16:creationId xmlns:a16="http://schemas.microsoft.com/office/drawing/2014/main" id="{2C608408-ADA7-2BCA-A2AB-D02B77871976}"/>
                </a:ext>
              </a:extLst>
            </p:cNvPr>
            <p:cNvSpPr/>
            <p:nvPr/>
          </p:nvSpPr>
          <p:spPr>
            <a:xfrm>
              <a:off x="3232581" y="3434847"/>
              <a:ext cx="1213062" cy="863457"/>
            </a:xfrm>
            <a:custGeom>
              <a:avLst/>
              <a:gdLst/>
              <a:ahLst/>
              <a:cxnLst/>
              <a:rect l="l" t="t" r="r" b="b"/>
              <a:pathLst>
                <a:path w="36832" h="26217" extrusionOk="0">
                  <a:moveTo>
                    <a:pt x="27693" y="1031"/>
                  </a:moveTo>
                  <a:cubicBezTo>
                    <a:pt x="29282" y="1031"/>
                    <a:pt x="30938" y="1429"/>
                    <a:pt x="31986" y="2614"/>
                  </a:cubicBezTo>
                  <a:cubicBezTo>
                    <a:pt x="33380" y="4166"/>
                    <a:pt x="32873" y="6225"/>
                    <a:pt x="31606" y="7650"/>
                  </a:cubicBezTo>
                  <a:cubicBezTo>
                    <a:pt x="29579" y="9898"/>
                    <a:pt x="26254" y="10120"/>
                    <a:pt x="24196" y="12242"/>
                  </a:cubicBezTo>
                  <a:cubicBezTo>
                    <a:pt x="22105" y="14300"/>
                    <a:pt x="21345" y="17309"/>
                    <a:pt x="19667" y="19684"/>
                  </a:cubicBezTo>
                  <a:cubicBezTo>
                    <a:pt x="18055" y="21960"/>
                    <a:pt x="15454" y="23282"/>
                    <a:pt x="12851" y="23282"/>
                  </a:cubicBezTo>
                  <a:cubicBezTo>
                    <a:pt x="11109" y="23282"/>
                    <a:pt x="9366" y="22689"/>
                    <a:pt x="7918" y="21394"/>
                  </a:cubicBezTo>
                  <a:cubicBezTo>
                    <a:pt x="7759" y="21267"/>
                    <a:pt x="7791" y="21109"/>
                    <a:pt x="7918" y="21046"/>
                  </a:cubicBezTo>
                  <a:cubicBezTo>
                    <a:pt x="7253" y="20412"/>
                    <a:pt x="6746" y="19525"/>
                    <a:pt x="6493" y="18702"/>
                  </a:cubicBezTo>
                  <a:cubicBezTo>
                    <a:pt x="5733" y="17182"/>
                    <a:pt x="5384" y="15535"/>
                    <a:pt x="5574" y="13793"/>
                  </a:cubicBezTo>
                  <a:cubicBezTo>
                    <a:pt x="5859" y="11228"/>
                    <a:pt x="7284" y="9170"/>
                    <a:pt x="10008" y="9106"/>
                  </a:cubicBezTo>
                  <a:cubicBezTo>
                    <a:pt x="10125" y="9104"/>
                    <a:pt x="10242" y="9104"/>
                    <a:pt x="10358" y="9104"/>
                  </a:cubicBezTo>
                  <a:cubicBezTo>
                    <a:pt x="11009" y="9104"/>
                    <a:pt x="11637" y="9131"/>
                    <a:pt x="12261" y="9131"/>
                  </a:cubicBezTo>
                  <a:cubicBezTo>
                    <a:pt x="13265" y="9131"/>
                    <a:pt x="14254" y="9060"/>
                    <a:pt x="15297" y="8695"/>
                  </a:cubicBezTo>
                  <a:cubicBezTo>
                    <a:pt x="16975" y="8030"/>
                    <a:pt x="18147" y="6858"/>
                    <a:pt x="19255" y="5464"/>
                  </a:cubicBezTo>
                  <a:cubicBezTo>
                    <a:pt x="20997" y="3343"/>
                    <a:pt x="23087" y="1696"/>
                    <a:pt x="25906" y="1189"/>
                  </a:cubicBezTo>
                  <a:cubicBezTo>
                    <a:pt x="26465" y="1092"/>
                    <a:pt x="27074" y="1031"/>
                    <a:pt x="27693" y="1031"/>
                  </a:cubicBezTo>
                  <a:close/>
                  <a:moveTo>
                    <a:pt x="28632" y="1"/>
                  </a:moveTo>
                  <a:cubicBezTo>
                    <a:pt x="25824" y="1"/>
                    <a:pt x="23119" y="982"/>
                    <a:pt x="20997" y="2804"/>
                  </a:cubicBezTo>
                  <a:cubicBezTo>
                    <a:pt x="19160" y="4388"/>
                    <a:pt x="17672" y="6415"/>
                    <a:pt x="15392" y="7460"/>
                  </a:cubicBezTo>
                  <a:cubicBezTo>
                    <a:pt x="14477" y="7866"/>
                    <a:pt x="13571" y="7987"/>
                    <a:pt x="12665" y="7987"/>
                  </a:cubicBezTo>
                  <a:cubicBezTo>
                    <a:pt x="11336" y="7987"/>
                    <a:pt x="10007" y="7728"/>
                    <a:pt x="8650" y="7728"/>
                  </a:cubicBezTo>
                  <a:cubicBezTo>
                    <a:pt x="8333" y="7728"/>
                    <a:pt x="8016" y="7742"/>
                    <a:pt x="7696" y="7776"/>
                  </a:cubicBezTo>
                  <a:cubicBezTo>
                    <a:pt x="0" y="8600"/>
                    <a:pt x="159" y="21711"/>
                    <a:pt x="5986" y="24814"/>
                  </a:cubicBezTo>
                  <a:cubicBezTo>
                    <a:pt x="6049" y="24814"/>
                    <a:pt x="6113" y="24909"/>
                    <a:pt x="6113" y="24941"/>
                  </a:cubicBezTo>
                  <a:cubicBezTo>
                    <a:pt x="7834" y="25821"/>
                    <a:pt x="9578" y="26216"/>
                    <a:pt x="11278" y="26216"/>
                  </a:cubicBezTo>
                  <a:cubicBezTo>
                    <a:pt x="16614" y="26216"/>
                    <a:pt x="21517" y="22320"/>
                    <a:pt x="23942" y="17277"/>
                  </a:cubicBezTo>
                  <a:cubicBezTo>
                    <a:pt x="25114" y="14838"/>
                    <a:pt x="26222" y="12780"/>
                    <a:pt x="28661" y="11545"/>
                  </a:cubicBezTo>
                  <a:cubicBezTo>
                    <a:pt x="31289" y="10183"/>
                    <a:pt x="34773" y="9676"/>
                    <a:pt x="36293" y="6858"/>
                  </a:cubicBezTo>
                  <a:cubicBezTo>
                    <a:pt x="36452" y="6541"/>
                    <a:pt x="36578" y="6225"/>
                    <a:pt x="36673" y="5940"/>
                  </a:cubicBezTo>
                  <a:cubicBezTo>
                    <a:pt x="36578" y="5876"/>
                    <a:pt x="36610" y="5654"/>
                    <a:pt x="36737" y="5654"/>
                  </a:cubicBezTo>
                  <a:cubicBezTo>
                    <a:pt x="36832" y="5274"/>
                    <a:pt x="36832" y="4863"/>
                    <a:pt x="36737" y="4609"/>
                  </a:cubicBezTo>
                  <a:lnTo>
                    <a:pt x="36705" y="4609"/>
                  </a:lnTo>
                  <a:cubicBezTo>
                    <a:pt x="36578" y="4546"/>
                    <a:pt x="36610" y="4388"/>
                    <a:pt x="36705" y="4388"/>
                  </a:cubicBezTo>
                  <a:cubicBezTo>
                    <a:pt x="36103" y="1918"/>
                    <a:pt x="32398" y="366"/>
                    <a:pt x="30023" y="81"/>
                  </a:cubicBezTo>
                  <a:cubicBezTo>
                    <a:pt x="29558" y="27"/>
                    <a:pt x="29094" y="1"/>
                    <a:pt x="2863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88;p49">
              <a:extLst>
                <a:ext uri="{FF2B5EF4-FFF2-40B4-BE49-F238E27FC236}">
                  <a16:creationId xmlns:a16="http://schemas.microsoft.com/office/drawing/2014/main" id="{046E4567-A9A6-D0B9-65AC-6F7135FD618F}"/>
                </a:ext>
              </a:extLst>
            </p:cNvPr>
            <p:cNvSpPr/>
            <p:nvPr/>
          </p:nvSpPr>
          <p:spPr>
            <a:xfrm>
              <a:off x="4278751" y="3771253"/>
              <a:ext cx="79307" cy="109575"/>
            </a:xfrm>
            <a:custGeom>
              <a:avLst/>
              <a:gdLst/>
              <a:ahLst/>
              <a:cxnLst/>
              <a:rect l="l" t="t" r="r" b="b"/>
              <a:pathLst>
                <a:path w="2408" h="3327" extrusionOk="0">
                  <a:moveTo>
                    <a:pt x="1457" y="1"/>
                  </a:moveTo>
                  <a:cubicBezTo>
                    <a:pt x="951" y="254"/>
                    <a:pt x="476" y="476"/>
                    <a:pt x="1" y="666"/>
                  </a:cubicBezTo>
                  <a:cubicBezTo>
                    <a:pt x="824" y="1458"/>
                    <a:pt x="1584" y="2344"/>
                    <a:pt x="2217" y="3326"/>
                  </a:cubicBezTo>
                  <a:cubicBezTo>
                    <a:pt x="2407" y="2154"/>
                    <a:pt x="2122" y="983"/>
                    <a:pt x="1457"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89;p49">
              <a:extLst>
                <a:ext uri="{FF2B5EF4-FFF2-40B4-BE49-F238E27FC236}">
                  <a16:creationId xmlns:a16="http://schemas.microsoft.com/office/drawing/2014/main" id="{3F460374-9E7D-0225-F702-2390514DBCC8}"/>
                </a:ext>
              </a:extLst>
            </p:cNvPr>
            <p:cNvSpPr/>
            <p:nvPr/>
          </p:nvSpPr>
          <p:spPr>
            <a:xfrm>
              <a:off x="4351769" y="3400989"/>
              <a:ext cx="42783" cy="73050"/>
            </a:xfrm>
            <a:custGeom>
              <a:avLst/>
              <a:gdLst/>
              <a:ahLst/>
              <a:cxnLst/>
              <a:rect l="l" t="t" r="r" b="b"/>
              <a:pathLst>
                <a:path w="1299" h="2218" extrusionOk="0">
                  <a:moveTo>
                    <a:pt x="1204" y="0"/>
                  </a:moveTo>
                  <a:lnTo>
                    <a:pt x="1204" y="0"/>
                  </a:lnTo>
                  <a:cubicBezTo>
                    <a:pt x="982" y="697"/>
                    <a:pt x="570" y="1235"/>
                    <a:pt x="0" y="1647"/>
                  </a:cubicBezTo>
                  <a:cubicBezTo>
                    <a:pt x="349" y="1805"/>
                    <a:pt x="665" y="1995"/>
                    <a:pt x="982" y="2217"/>
                  </a:cubicBezTo>
                  <a:cubicBezTo>
                    <a:pt x="1204" y="1489"/>
                    <a:pt x="1299" y="760"/>
                    <a:pt x="1204"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90;p49">
              <a:extLst>
                <a:ext uri="{FF2B5EF4-FFF2-40B4-BE49-F238E27FC236}">
                  <a16:creationId xmlns:a16="http://schemas.microsoft.com/office/drawing/2014/main" id="{0510F3AC-132E-D65A-E24F-C6D119D7C22E}"/>
                </a:ext>
              </a:extLst>
            </p:cNvPr>
            <p:cNvSpPr/>
            <p:nvPr/>
          </p:nvSpPr>
          <p:spPr>
            <a:xfrm>
              <a:off x="3402595" y="3468409"/>
              <a:ext cx="929360" cy="732211"/>
            </a:xfrm>
            <a:custGeom>
              <a:avLst/>
              <a:gdLst/>
              <a:ahLst/>
              <a:cxnLst/>
              <a:rect l="l" t="t" r="r" b="b"/>
              <a:pathLst>
                <a:path w="28218" h="22232" extrusionOk="0">
                  <a:moveTo>
                    <a:pt x="22448" y="513"/>
                  </a:moveTo>
                  <a:cubicBezTo>
                    <a:pt x="23406" y="513"/>
                    <a:pt x="24347" y="699"/>
                    <a:pt x="25209" y="1120"/>
                  </a:cubicBezTo>
                  <a:cubicBezTo>
                    <a:pt x="27426" y="2197"/>
                    <a:pt x="27553" y="4540"/>
                    <a:pt x="26001" y="6219"/>
                  </a:cubicBezTo>
                  <a:cubicBezTo>
                    <a:pt x="24861" y="7517"/>
                    <a:pt x="23214" y="8056"/>
                    <a:pt x="21725" y="8784"/>
                  </a:cubicBezTo>
                  <a:cubicBezTo>
                    <a:pt x="19509" y="9798"/>
                    <a:pt x="17957" y="11191"/>
                    <a:pt x="16753" y="13313"/>
                  </a:cubicBezTo>
                  <a:cubicBezTo>
                    <a:pt x="15265" y="15846"/>
                    <a:pt x="14315" y="18981"/>
                    <a:pt x="11718" y="20597"/>
                  </a:cubicBezTo>
                  <a:cubicBezTo>
                    <a:pt x="10546" y="21337"/>
                    <a:pt x="9202" y="21694"/>
                    <a:pt x="7857" y="21694"/>
                  </a:cubicBezTo>
                  <a:cubicBezTo>
                    <a:pt x="6439" y="21694"/>
                    <a:pt x="5020" y="21297"/>
                    <a:pt x="3801" y="20533"/>
                  </a:cubicBezTo>
                  <a:cubicBezTo>
                    <a:pt x="3832" y="20438"/>
                    <a:pt x="3832" y="20375"/>
                    <a:pt x="3769" y="20343"/>
                  </a:cubicBezTo>
                  <a:cubicBezTo>
                    <a:pt x="3642" y="20217"/>
                    <a:pt x="3484" y="20122"/>
                    <a:pt x="3357" y="20027"/>
                  </a:cubicBezTo>
                  <a:cubicBezTo>
                    <a:pt x="3357" y="19963"/>
                    <a:pt x="3357" y="19900"/>
                    <a:pt x="3326" y="19868"/>
                  </a:cubicBezTo>
                  <a:cubicBezTo>
                    <a:pt x="1172" y="17430"/>
                    <a:pt x="1" y="13439"/>
                    <a:pt x="1679" y="10463"/>
                  </a:cubicBezTo>
                  <a:cubicBezTo>
                    <a:pt x="2550" y="8980"/>
                    <a:pt x="3840" y="8739"/>
                    <a:pt x="5264" y="8739"/>
                  </a:cubicBezTo>
                  <a:cubicBezTo>
                    <a:pt x="5757" y="8739"/>
                    <a:pt x="6265" y="8768"/>
                    <a:pt x="6778" y="8784"/>
                  </a:cubicBezTo>
                  <a:cubicBezTo>
                    <a:pt x="8013" y="8784"/>
                    <a:pt x="9343" y="8594"/>
                    <a:pt x="10515" y="8151"/>
                  </a:cubicBezTo>
                  <a:cubicBezTo>
                    <a:pt x="13016" y="7137"/>
                    <a:pt x="14125" y="4857"/>
                    <a:pt x="16025" y="3115"/>
                  </a:cubicBezTo>
                  <a:cubicBezTo>
                    <a:pt x="17645" y="1630"/>
                    <a:pt x="20096" y="513"/>
                    <a:pt x="22448" y="513"/>
                  </a:cubicBezTo>
                  <a:close/>
                  <a:moveTo>
                    <a:pt x="22433" y="0"/>
                  </a:moveTo>
                  <a:cubicBezTo>
                    <a:pt x="21830" y="0"/>
                    <a:pt x="21234" y="53"/>
                    <a:pt x="20680" y="139"/>
                  </a:cubicBezTo>
                  <a:cubicBezTo>
                    <a:pt x="17894" y="645"/>
                    <a:pt x="15772" y="2229"/>
                    <a:pt x="14030" y="4414"/>
                  </a:cubicBezTo>
                  <a:cubicBezTo>
                    <a:pt x="12921" y="5807"/>
                    <a:pt x="11813" y="6979"/>
                    <a:pt x="10071" y="7612"/>
                  </a:cubicBezTo>
                  <a:cubicBezTo>
                    <a:pt x="8976" y="8004"/>
                    <a:pt x="7929" y="8069"/>
                    <a:pt x="6856" y="8069"/>
                  </a:cubicBezTo>
                  <a:cubicBezTo>
                    <a:pt x="6321" y="8069"/>
                    <a:pt x="5780" y="8052"/>
                    <a:pt x="5223" y="8052"/>
                  </a:cubicBezTo>
                  <a:cubicBezTo>
                    <a:pt x="5088" y="8052"/>
                    <a:pt x="4951" y="8053"/>
                    <a:pt x="4814" y="8056"/>
                  </a:cubicBezTo>
                  <a:cubicBezTo>
                    <a:pt x="2091" y="8151"/>
                    <a:pt x="666" y="10146"/>
                    <a:pt x="381" y="12743"/>
                  </a:cubicBezTo>
                  <a:cubicBezTo>
                    <a:pt x="191" y="14485"/>
                    <a:pt x="539" y="16163"/>
                    <a:pt x="1299" y="17651"/>
                  </a:cubicBezTo>
                  <a:cubicBezTo>
                    <a:pt x="1521" y="18506"/>
                    <a:pt x="2059" y="19330"/>
                    <a:pt x="2724" y="19963"/>
                  </a:cubicBezTo>
                  <a:cubicBezTo>
                    <a:pt x="2629" y="20058"/>
                    <a:pt x="2597" y="20217"/>
                    <a:pt x="2724" y="20343"/>
                  </a:cubicBezTo>
                  <a:cubicBezTo>
                    <a:pt x="4185" y="21639"/>
                    <a:pt x="5935" y="22231"/>
                    <a:pt x="7680" y="22231"/>
                  </a:cubicBezTo>
                  <a:cubicBezTo>
                    <a:pt x="10287" y="22231"/>
                    <a:pt x="12880" y="20909"/>
                    <a:pt x="14473" y="18633"/>
                  </a:cubicBezTo>
                  <a:cubicBezTo>
                    <a:pt x="16152" y="16258"/>
                    <a:pt x="16880" y="13249"/>
                    <a:pt x="19002" y="11191"/>
                  </a:cubicBezTo>
                  <a:cubicBezTo>
                    <a:pt x="21092" y="9069"/>
                    <a:pt x="24417" y="8847"/>
                    <a:pt x="26444" y="6631"/>
                  </a:cubicBezTo>
                  <a:cubicBezTo>
                    <a:pt x="27711" y="5206"/>
                    <a:pt x="28218" y="3147"/>
                    <a:pt x="26824" y="1595"/>
                  </a:cubicBezTo>
                  <a:cubicBezTo>
                    <a:pt x="25760" y="392"/>
                    <a:pt x="24069" y="0"/>
                    <a:pt x="2243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91;p49">
              <a:extLst>
                <a:ext uri="{FF2B5EF4-FFF2-40B4-BE49-F238E27FC236}">
                  <a16:creationId xmlns:a16="http://schemas.microsoft.com/office/drawing/2014/main" id="{B48BCE18-BBEF-D65C-D443-64B96DD4219D}"/>
                </a:ext>
              </a:extLst>
            </p:cNvPr>
            <p:cNvSpPr/>
            <p:nvPr/>
          </p:nvSpPr>
          <p:spPr>
            <a:xfrm>
              <a:off x="4138972" y="3839067"/>
              <a:ext cx="88694" cy="73050"/>
            </a:xfrm>
            <a:custGeom>
              <a:avLst/>
              <a:gdLst/>
              <a:ahLst/>
              <a:cxnLst/>
              <a:rect l="l" t="t" r="r" b="b"/>
              <a:pathLst>
                <a:path w="2693" h="2218" extrusionOk="0">
                  <a:moveTo>
                    <a:pt x="1109" y="0"/>
                  </a:moveTo>
                  <a:cubicBezTo>
                    <a:pt x="698" y="254"/>
                    <a:pt x="349" y="507"/>
                    <a:pt x="1" y="792"/>
                  </a:cubicBezTo>
                  <a:cubicBezTo>
                    <a:pt x="761" y="1584"/>
                    <a:pt x="1648" y="2059"/>
                    <a:pt x="2693" y="2217"/>
                  </a:cubicBezTo>
                  <a:cubicBezTo>
                    <a:pt x="1964" y="1647"/>
                    <a:pt x="1426" y="919"/>
                    <a:pt x="110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92;p49">
              <a:extLst>
                <a:ext uri="{FF2B5EF4-FFF2-40B4-BE49-F238E27FC236}">
                  <a16:creationId xmlns:a16="http://schemas.microsoft.com/office/drawing/2014/main" id="{920B1854-0AE8-A853-ECB9-986FCA33F72A}"/>
                </a:ext>
              </a:extLst>
            </p:cNvPr>
            <p:cNvSpPr/>
            <p:nvPr/>
          </p:nvSpPr>
          <p:spPr>
            <a:xfrm>
              <a:off x="3404670" y="3485239"/>
              <a:ext cx="906437" cy="696114"/>
            </a:xfrm>
            <a:custGeom>
              <a:avLst/>
              <a:gdLst/>
              <a:ahLst/>
              <a:cxnLst/>
              <a:rect l="l" t="t" r="r" b="b"/>
              <a:pathLst>
                <a:path w="27522" h="21136" extrusionOk="0">
                  <a:moveTo>
                    <a:pt x="22977" y="701"/>
                  </a:moveTo>
                  <a:cubicBezTo>
                    <a:pt x="23014" y="701"/>
                    <a:pt x="23051" y="702"/>
                    <a:pt x="23088" y="704"/>
                  </a:cubicBezTo>
                  <a:cubicBezTo>
                    <a:pt x="23214" y="704"/>
                    <a:pt x="23214" y="894"/>
                    <a:pt x="23088" y="894"/>
                  </a:cubicBezTo>
                  <a:lnTo>
                    <a:pt x="23056" y="894"/>
                  </a:lnTo>
                  <a:cubicBezTo>
                    <a:pt x="23879" y="1021"/>
                    <a:pt x="24734" y="1369"/>
                    <a:pt x="24798" y="2351"/>
                  </a:cubicBezTo>
                  <a:cubicBezTo>
                    <a:pt x="24829" y="3301"/>
                    <a:pt x="23911" y="4124"/>
                    <a:pt x="22993" y="4124"/>
                  </a:cubicBezTo>
                  <a:cubicBezTo>
                    <a:pt x="22043" y="4124"/>
                    <a:pt x="21251" y="3301"/>
                    <a:pt x="21251" y="2414"/>
                  </a:cubicBezTo>
                  <a:cubicBezTo>
                    <a:pt x="21251" y="1440"/>
                    <a:pt x="22070" y="701"/>
                    <a:pt x="22977" y="701"/>
                  </a:cubicBezTo>
                  <a:close/>
                  <a:moveTo>
                    <a:pt x="21231" y="4383"/>
                  </a:moveTo>
                  <a:cubicBezTo>
                    <a:pt x="21594" y="4383"/>
                    <a:pt x="21943" y="4663"/>
                    <a:pt x="22106" y="5011"/>
                  </a:cubicBezTo>
                  <a:cubicBezTo>
                    <a:pt x="22296" y="5581"/>
                    <a:pt x="21884" y="6056"/>
                    <a:pt x="21377" y="6151"/>
                  </a:cubicBezTo>
                  <a:cubicBezTo>
                    <a:pt x="21317" y="6163"/>
                    <a:pt x="21256" y="6168"/>
                    <a:pt x="21195" y="6168"/>
                  </a:cubicBezTo>
                  <a:cubicBezTo>
                    <a:pt x="20744" y="6168"/>
                    <a:pt x="20308" y="5869"/>
                    <a:pt x="20364" y="5423"/>
                  </a:cubicBezTo>
                  <a:cubicBezTo>
                    <a:pt x="20364" y="5043"/>
                    <a:pt x="20522" y="4726"/>
                    <a:pt x="20776" y="4568"/>
                  </a:cubicBezTo>
                  <a:cubicBezTo>
                    <a:pt x="20776" y="4536"/>
                    <a:pt x="20776" y="4505"/>
                    <a:pt x="20839" y="4505"/>
                  </a:cubicBezTo>
                  <a:cubicBezTo>
                    <a:pt x="20966" y="4420"/>
                    <a:pt x="21099" y="4383"/>
                    <a:pt x="21231" y="4383"/>
                  </a:cubicBezTo>
                  <a:close/>
                  <a:moveTo>
                    <a:pt x="3514" y="12691"/>
                  </a:moveTo>
                  <a:cubicBezTo>
                    <a:pt x="3557" y="12691"/>
                    <a:pt x="3600" y="12696"/>
                    <a:pt x="3643" y="12707"/>
                  </a:cubicBezTo>
                  <a:lnTo>
                    <a:pt x="3738" y="12707"/>
                  </a:lnTo>
                  <a:cubicBezTo>
                    <a:pt x="4276" y="12770"/>
                    <a:pt x="4878" y="13213"/>
                    <a:pt x="4878" y="13847"/>
                  </a:cubicBezTo>
                  <a:cubicBezTo>
                    <a:pt x="4878" y="14314"/>
                    <a:pt x="4521" y="14733"/>
                    <a:pt x="4054" y="14733"/>
                  </a:cubicBezTo>
                  <a:cubicBezTo>
                    <a:pt x="3983" y="14733"/>
                    <a:pt x="3909" y="14723"/>
                    <a:pt x="3833" y="14702"/>
                  </a:cubicBezTo>
                  <a:cubicBezTo>
                    <a:pt x="3294" y="14544"/>
                    <a:pt x="2693" y="13974"/>
                    <a:pt x="2819" y="13372"/>
                  </a:cubicBezTo>
                  <a:cubicBezTo>
                    <a:pt x="2847" y="13006"/>
                    <a:pt x="3175" y="12691"/>
                    <a:pt x="3514" y="12691"/>
                  </a:cubicBezTo>
                  <a:close/>
                  <a:moveTo>
                    <a:pt x="6905" y="13213"/>
                  </a:moveTo>
                  <a:cubicBezTo>
                    <a:pt x="6968" y="13213"/>
                    <a:pt x="7000" y="13277"/>
                    <a:pt x="7000" y="13308"/>
                  </a:cubicBezTo>
                  <a:lnTo>
                    <a:pt x="7063" y="13308"/>
                  </a:lnTo>
                  <a:cubicBezTo>
                    <a:pt x="7063" y="13277"/>
                    <a:pt x="7095" y="13245"/>
                    <a:pt x="7126" y="13245"/>
                  </a:cubicBezTo>
                  <a:cubicBezTo>
                    <a:pt x="7538" y="13277"/>
                    <a:pt x="7823" y="13720"/>
                    <a:pt x="7760" y="14100"/>
                  </a:cubicBezTo>
                  <a:cubicBezTo>
                    <a:pt x="7730" y="14519"/>
                    <a:pt x="7361" y="14768"/>
                    <a:pt x="7001" y="14768"/>
                  </a:cubicBezTo>
                  <a:cubicBezTo>
                    <a:pt x="6979" y="14768"/>
                    <a:pt x="6958" y="14767"/>
                    <a:pt x="6936" y="14765"/>
                  </a:cubicBezTo>
                  <a:cubicBezTo>
                    <a:pt x="6525" y="14702"/>
                    <a:pt x="6208" y="14385"/>
                    <a:pt x="6208" y="14005"/>
                  </a:cubicBezTo>
                  <a:cubicBezTo>
                    <a:pt x="6208" y="13625"/>
                    <a:pt x="6493" y="13213"/>
                    <a:pt x="6905" y="13213"/>
                  </a:cubicBezTo>
                  <a:close/>
                  <a:moveTo>
                    <a:pt x="5784" y="15604"/>
                  </a:moveTo>
                  <a:cubicBezTo>
                    <a:pt x="5892" y="15604"/>
                    <a:pt x="6002" y="15619"/>
                    <a:pt x="6113" y="15652"/>
                  </a:cubicBezTo>
                  <a:cubicBezTo>
                    <a:pt x="6164" y="15646"/>
                    <a:pt x="6215" y="15643"/>
                    <a:pt x="6265" y="15643"/>
                  </a:cubicBezTo>
                  <a:cubicBezTo>
                    <a:pt x="6996" y="15643"/>
                    <a:pt x="7643" y="16271"/>
                    <a:pt x="7791" y="16982"/>
                  </a:cubicBezTo>
                  <a:cubicBezTo>
                    <a:pt x="8013" y="17964"/>
                    <a:pt x="7095" y="18851"/>
                    <a:pt x="6145" y="18914"/>
                  </a:cubicBezTo>
                  <a:cubicBezTo>
                    <a:pt x="6128" y="18914"/>
                    <a:pt x="6112" y="18915"/>
                    <a:pt x="6095" y="18915"/>
                  </a:cubicBezTo>
                  <a:cubicBezTo>
                    <a:pt x="5075" y="18915"/>
                    <a:pt x="4309" y="17949"/>
                    <a:pt x="4403" y="17014"/>
                  </a:cubicBezTo>
                  <a:cubicBezTo>
                    <a:pt x="4430" y="16297"/>
                    <a:pt x="5058" y="15604"/>
                    <a:pt x="5784" y="15604"/>
                  </a:cubicBezTo>
                  <a:close/>
                  <a:moveTo>
                    <a:pt x="22399" y="0"/>
                  </a:moveTo>
                  <a:cubicBezTo>
                    <a:pt x="20044" y="0"/>
                    <a:pt x="17589" y="1103"/>
                    <a:pt x="15994" y="2541"/>
                  </a:cubicBezTo>
                  <a:cubicBezTo>
                    <a:pt x="14094" y="4283"/>
                    <a:pt x="13017" y="6595"/>
                    <a:pt x="10483" y="7576"/>
                  </a:cubicBezTo>
                  <a:cubicBezTo>
                    <a:pt x="9312" y="8051"/>
                    <a:pt x="8013" y="8210"/>
                    <a:pt x="6746" y="8210"/>
                  </a:cubicBezTo>
                  <a:cubicBezTo>
                    <a:pt x="6253" y="8202"/>
                    <a:pt x="5763" y="8179"/>
                    <a:pt x="5288" y="8179"/>
                  </a:cubicBezTo>
                  <a:cubicBezTo>
                    <a:pt x="3844" y="8179"/>
                    <a:pt x="2537" y="8395"/>
                    <a:pt x="1679" y="9920"/>
                  </a:cubicBezTo>
                  <a:cubicBezTo>
                    <a:pt x="1" y="12897"/>
                    <a:pt x="1141" y="16919"/>
                    <a:pt x="3294" y="19294"/>
                  </a:cubicBezTo>
                  <a:cubicBezTo>
                    <a:pt x="3326" y="19326"/>
                    <a:pt x="3326" y="19421"/>
                    <a:pt x="3326" y="19452"/>
                  </a:cubicBezTo>
                  <a:cubicBezTo>
                    <a:pt x="3453" y="19579"/>
                    <a:pt x="3611" y="19642"/>
                    <a:pt x="3738" y="19769"/>
                  </a:cubicBezTo>
                  <a:cubicBezTo>
                    <a:pt x="3801" y="19864"/>
                    <a:pt x="3801" y="19896"/>
                    <a:pt x="3769" y="19959"/>
                  </a:cubicBezTo>
                  <a:cubicBezTo>
                    <a:pt x="4972" y="20739"/>
                    <a:pt x="6391" y="21135"/>
                    <a:pt x="7814" y="21135"/>
                  </a:cubicBezTo>
                  <a:cubicBezTo>
                    <a:pt x="9163" y="21135"/>
                    <a:pt x="10515" y="20779"/>
                    <a:pt x="11687" y="20054"/>
                  </a:cubicBezTo>
                  <a:cubicBezTo>
                    <a:pt x="14284" y="18439"/>
                    <a:pt x="15234" y="15304"/>
                    <a:pt x="16722" y="12770"/>
                  </a:cubicBezTo>
                  <a:cubicBezTo>
                    <a:pt x="17926" y="10648"/>
                    <a:pt x="19446" y="9223"/>
                    <a:pt x="21694" y="8210"/>
                  </a:cubicBezTo>
                  <a:cubicBezTo>
                    <a:pt x="23214" y="7545"/>
                    <a:pt x="24829" y="6975"/>
                    <a:pt x="25969" y="5708"/>
                  </a:cubicBezTo>
                  <a:cubicBezTo>
                    <a:pt x="27521" y="4029"/>
                    <a:pt x="27363" y="1686"/>
                    <a:pt x="25178" y="609"/>
                  </a:cubicBezTo>
                  <a:cubicBezTo>
                    <a:pt x="24312" y="186"/>
                    <a:pt x="23364" y="0"/>
                    <a:pt x="22399"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93;p49">
              <a:extLst>
                <a:ext uri="{FF2B5EF4-FFF2-40B4-BE49-F238E27FC236}">
                  <a16:creationId xmlns:a16="http://schemas.microsoft.com/office/drawing/2014/main" id="{2952FA10-90FC-B69E-EBE5-14608C520663}"/>
                </a:ext>
              </a:extLst>
            </p:cNvPr>
            <p:cNvSpPr/>
            <p:nvPr/>
          </p:nvSpPr>
          <p:spPr>
            <a:xfrm>
              <a:off x="4257902" y="3343615"/>
              <a:ext cx="64684" cy="88694"/>
            </a:xfrm>
            <a:custGeom>
              <a:avLst/>
              <a:gdLst/>
              <a:ahLst/>
              <a:cxnLst/>
              <a:rect l="l" t="t" r="r" b="b"/>
              <a:pathLst>
                <a:path w="1964" h="2693" extrusionOk="0">
                  <a:moveTo>
                    <a:pt x="1964" y="1"/>
                  </a:moveTo>
                  <a:lnTo>
                    <a:pt x="1964" y="1"/>
                  </a:lnTo>
                  <a:cubicBezTo>
                    <a:pt x="1014" y="476"/>
                    <a:pt x="63" y="1172"/>
                    <a:pt x="0" y="2344"/>
                  </a:cubicBezTo>
                  <a:lnTo>
                    <a:pt x="0" y="2376"/>
                  </a:lnTo>
                  <a:cubicBezTo>
                    <a:pt x="412" y="2471"/>
                    <a:pt x="824" y="2597"/>
                    <a:pt x="1204" y="2692"/>
                  </a:cubicBezTo>
                  <a:cubicBezTo>
                    <a:pt x="1267" y="1742"/>
                    <a:pt x="1520" y="856"/>
                    <a:pt x="196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94;p49">
              <a:extLst>
                <a:ext uri="{FF2B5EF4-FFF2-40B4-BE49-F238E27FC236}">
                  <a16:creationId xmlns:a16="http://schemas.microsoft.com/office/drawing/2014/main" id="{907E1F78-6AF2-BF55-4A33-9B2104D5CCCE}"/>
                </a:ext>
              </a:extLst>
            </p:cNvPr>
            <p:cNvSpPr/>
            <p:nvPr/>
          </p:nvSpPr>
          <p:spPr>
            <a:xfrm>
              <a:off x="4103533" y="3508393"/>
              <a:ext cx="118928" cy="112704"/>
            </a:xfrm>
            <a:custGeom>
              <a:avLst/>
              <a:gdLst/>
              <a:ahLst/>
              <a:cxnLst/>
              <a:rect l="l" t="t" r="r" b="b"/>
              <a:pathLst>
                <a:path w="3611" h="3422" extrusionOk="0">
                  <a:moveTo>
                    <a:pt x="1235" y="350"/>
                  </a:moveTo>
                  <a:cubicBezTo>
                    <a:pt x="1235" y="350"/>
                    <a:pt x="1267" y="381"/>
                    <a:pt x="1299" y="381"/>
                  </a:cubicBezTo>
                  <a:cubicBezTo>
                    <a:pt x="1837" y="508"/>
                    <a:pt x="2502" y="635"/>
                    <a:pt x="2882" y="1015"/>
                  </a:cubicBezTo>
                  <a:cubicBezTo>
                    <a:pt x="3610" y="1775"/>
                    <a:pt x="2819" y="2883"/>
                    <a:pt x="1995" y="3010"/>
                  </a:cubicBezTo>
                  <a:cubicBezTo>
                    <a:pt x="1924" y="3022"/>
                    <a:pt x="1853" y="3027"/>
                    <a:pt x="1782" y="3027"/>
                  </a:cubicBezTo>
                  <a:cubicBezTo>
                    <a:pt x="1104" y="3027"/>
                    <a:pt x="501" y="2492"/>
                    <a:pt x="443" y="1775"/>
                  </a:cubicBezTo>
                  <a:cubicBezTo>
                    <a:pt x="348" y="1141"/>
                    <a:pt x="729" y="635"/>
                    <a:pt x="1235" y="350"/>
                  </a:cubicBezTo>
                  <a:close/>
                  <a:moveTo>
                    <a:pt x="1809" y="0"/>
                  </a:moveTo>
                  <a:cubicBezTo>
                    <a:pt x="880" y="0"/>
                    <a:pt x="1" y="719"/>
                    <a:pt x="32" y="1711"/>
                  </a:cubicBezTo>
                  <a:cubicBezTo>
                    <a:pt x="32" y="2598"/>
                    <a:pt x="824" y="3421"/>
                    <a:pt x="1774" y="3421"/>
                  </a:cubicBezTo>
                  <a:cubicBezTo>
                    <a:pt x="2724" y="3421"/>
                    <a:pt x="3610" y="2598"/>
                    <a:pt x="3579" y="1648"/>
                  </a:cubicBezTo>
                  <a:cubicBezTo>
                    <a:pt x="3515" y="666"/>
                    <a:pt x="2629" y="350"/>
                    <a:pt x="1837" y="191"/>
                  </a:cubicBezTo>
                  <a:lnTo>
                    <a:pt x="1869" y="191"/>
                  </a:lnTo>
                  <a:cubicBezTo>
                    <a:pt x="2027" y="191"/>
                    <a:pt x="1995" y="1"/>
                    <a:pt x="1869" y="1"/>
                  </a:cubicBezTo>
                  <a:cubicBezTo>
                    <a:pt x="1849" y="1"/>
                    <a:pt x="1829" y="0"/>
                    <a:pt x="180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95;p49">
              <a:extLst>
                <a:ext uri="{FF2B5EF4-FFF2-40B4-BE49-F238E27FC236}">
                  <a16:creationId xmlns:a16="http://schemas.microsoft.com/office/drawing/2014/main" id="{64BE10D3-3FA5-C41F-2B60-970A037CF10C}"/>
                </a:ext>
              </a:extLst>
            </p:cNvPr>
            <p:cNvSpPr/>
            <p:nvPr/>
          </p:nvSpPr>
          <p:spPr>
            <a:xfrm>
              <a:off x="4114994" y="3520941"/>
              <a:ext cx="107467" cy="88200"/>
            </a:xfrm>
            <a:custGeom>
              <a:avLst/>
              <a:gdLst/>
              <a:ahLst/>
              <a:cxnLst/>
              <a:rect l="l" t="t" r="r" b="b"/>
              <a:pathLst>
                <a:path w="3263" h="2678" extrusionOk="0">
                  <a:moveTo>
                    <a:pt x="887" y="0"/>
                  </a:moveTo>
                  <a:cubicBezTo>
                    <a:pt x="381" y="285"/>
                    <a:pt x="0" y="824"/>
                    <a:pt x="95" y="1425"/>
                  </a:cubicBezTo>
                  <a:cubicBezTo>
                    <a:pt x="153" y="2117"/>
                    <a:pt x="761" y="2677"/>
                    <a:pt x="1443" y="2677"/>
                  </a:cubicBezTo>
                  <a:cubicBezTo>
                    <a:pt x="1511" y="2677"/>
                    <a:pt x="1579" y="2672"/>
                    <a:pt x="1647" y="2660"/>
                  </a:cubicBezTo>
                  <a:cubicBezTo>
                    <a:pt x="2471" y="2534"/>
                    <a:pt x="3262" y="1425"/>
                    <a:pt x="2534" y="665"/>
                  </a:cubicBezTo>
                  <a:cubicBezTo>
                    <a:pt x="2186" y="254"/>
                    <a:pt x="1489" y="127"/>
                    <a:pt x="951" y="32"/>
                  </a:cubicBezTo>
                  <a:cubicBezTo>
                    <a:pt x="919" y="32"/>
                    <a:pt x="887" y="0"/>
                    <a:pt x="887"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96;p49">
              <a:extLst>
                <a:ext uri="{FF2B5EF4-FFF2-40B4-BE49-F238E27FC236}">
                  <a16:creationId xmlns:a16="http://schemas.microsoft.com/office/drawing/2014/main" id="{8C3A9B64-AAD7-81F0-9240-A9069AC7F4CB}"/>
                </a:ext>
              </a:extLst>
            </p:cNvPr>
            <p:cNvSpPr/>
            <p:nvPr/>
          </p:nvSpPr>
          <p:spPr>
            <a:xfrm>
              <a:off x="3974194" y="4099820"/>
              <a:ext cx="73017" cy="92877"/>
            </a:xfrm>
            <a:custGeom>
              <a:avLst/>
              <a:gdLst/>
              <a:ahLst/>
              <a:cxnLst/>
              <a:rect l="l" t="t" r="r" b="b"/>
              <a:pathLst>
                <a:path w="2217" h="2820" extrusionOk="0">
                  <a:moveTo>
                    <a:pt x="539" y="1"/>
                  </a:moveTo>
                  <a:cubicBezTo>
                    <a:pt x="444" y="64"/>
                    <a:pt x="412" y="127"/>
                    <a:pt x="285" y="254"/>
                  </a:cubicBezTo>
                  <a:cubicBezTo>
                    <a:pt x="222" y="412"/>
                    <a:pt x="95" y="539"/>
                    <a:pt x="0" y="634"/>
                  </a:cubicBezTo>
                  <a:cubicBezTo>
                    <a:pt x="760" y="1331"/>
                    <a:pt x="1394" y="2059"/>
                    <a:pt x="2059" y="2819"/>
                  </a:cubicBezTo>
                  <a:cubicBezTo>
                    <a:pt x="2217" y="1647"/>
                    <a:pt x="1584" y="539"/>
                    <a:pt x="539"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97;p49">
              <a:extLst>
                <a:ext uri="{FF2B5EF4-FFF2-40B4-BE49-F238E27FC236}">
                  <a16:creationId xmlns:a16="http://schemas.microsoft.com/office/drawing/2014/main" id="{84E45069-CAD4-77AE-62BA-29AF2FA3342C}"/>
                </a:ext>
              </a:extLst>
            </p:cNvPr>
            <p:cNvSpPr/>
            <p:nvPr/>
          </p:nvSpPr>
          <p:spPr>
            <a:xfrm>
              <a:off x="4008612" y="4042446"/>
              <a:ext cx="59481" cy="43836"/>
            </a:xfrm>
            <a:custGeom>
              <a:avLst/>
              <a:gdLst/>
              <a:ahLst/>
              <a:cxnLst/>
              <a:rect l="l" t="t" r="r" b="b"/>
              <a:pathLst>
                <a:path w="1806" h="1331" extrusionOk="0">
                  <a:moveTo>
                    <a:pt x="475" y="1"/>
                  </a:moveTo>
                  <a:cubicBezTo>
                    <a:pt x="317" y="317"/>
                    <a:pt x="159" y="602"/>
                    <a:pt x="0" y="887"/>
                  </a:cubicBezTo>
                  <a:cubicBezTo>
                    <a:pt x="539" y="1204"/>
                    <a:pt x="1172" y="1331"/>
                    <a:pt x="1805" y="1331"/>
                  </a:cubicBezTo>
                  <a:cubicBezTo>
                    <a:pt x="1299" y="919"/>
                    <a:pt x="824" y="539"/>
                    <a:pt x="475"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98;p49">
              <a:extLst>
                <a:ext uri="{FF2B5EF4-FFF2-40B4-BE49-F238E27FC236}">
                  <a16:creationId xmlns:a16="http://schemas.microsoft.com/office/drawing/2014/main" id="{00ABF304-7368-059A-1E6B-ECDBA16F756F}"/>
                </a:ext>
              </a:extLst>
            </p:cNvPr>
            <p:cNvSpPr/>
            <p:nvPr/>
          </p:nvSpPr>
          <p:spPr>
            <a:xfrm>
              <a:off x="4072244" y="3629135"/>
              <a:ext cx="66759" cy="59250"/>
            </a:xfrm>
            <a:custGeom>
              <a:avLst/>
              <a:gdLst/>
              <a:ahLst/>
              <a:cxnLst/>
              <a:rect l="l" t="t" r="r" b="b"/>
              <a:pathLst>
                <a:path w="2027" h="1799" extrusionOk="0">
                  <a:moveTo>
                    <a:pt x="830" y="307"/>
                  </a:moveTo>
                  <a:cubicBezTo>
                    <a:pt x="1116" y="307"/>
                    <a:pt x="1391" y="428"/>
                    <a:pt x="1520" y="737"/>
                  </a:cubicBezTo>
                  <a:cubicBezTo>
                    <a:pt x="1679" y="1086"/>
                    <a:pt x="1393" y="1434"/>
                    <a:pt x="1045" y="1466"/>
                  </a:cubicBezTo>
                  <a:cubicBezTo>
                    <a:pt x="994" y="1474"/>
                    <a:pt x="945" y="1478"/>
                    <a:pt x="899" y="1478"/>
                  </a:cubicBezTo>
                  <a:cubicBezTo>
                    <a:pt x="271" y="1478"/>
                    <a:pt x="188" y="709"/>
                    <a:pt x="602" y="326"/>
                  </a:cubicBezTo>
                  <a:lnTo>
                    <a:pt x="633" y="326"/>
                  </a:lnTo>
                  <a:cubicBezTo>
                    <a:pt x="698" y="314"/>
                    <a:pt x="764" y="307"/>
                    <a:pt x="830" y="307"/>
                  </a:cubicBezTo>
                  <a:close/>
                  <a:moveTo>
                    <a:pt x="869" y="1"/>
                  </a:moveTo>
                  <a:cubicBezTo>
                    <a:pt x="736" y="1"/>
                    <a:pt x="602" y="33"/>
                    <a:pt x="475" y="104"/>
                  </a:cubicBezTo>
                  <a:cubicBezTo>
                    <a:pt x="475" y="136"/>
                    <a:pt x="443" y="136"/>
                    <a:pt x="443" y="167"/>
                  </a:cubicBezTo>
                  <a:cubicBezTo>
                    <a:pt x="158" y="357"/>
                    <a:pt x="0" y="674"/>
                    <a:pt x="0" y="991"/>
                  </a:cubicBezTo>
                  <a:cubicBezTo>
                    <a:pt x="0" y="1493"/>
                    <a:pt x="443" y="1799"/>
                    <a:pt x="896" y="1799"/>
                  </a:cubicBezTo>
                  <a:cubicBezTo>
                    <a:pt x="956" y="1799"/>
                    <a:pt x="1017" y="1794"/>
                    <a:pt x="1077" y="1782"/>
                  </a:cubicBezTo>
                  <a:cubicBezTo>
                    <a:pt x="1615" y="1687"/>
                    <a:pt x="2027" y="1149"/>
                    <a:pt x="1774" y="642"/>
                  </a:cubicBezTo>
                  <a:cubicBezTo>
                    <a:pt x="1655" y="286"/>
                    <a:pt x="1269" y="1"/>
                    <a:pt x="86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99;p49">
              <a:extLst>
                <a:ext uri="{FF2B5EF4-FFF2-40B4-BE49-F238E27FC236}">
                  <a16:creationId xmlns:a16="http://schemas.microsoft.com/office/drawing/2014/main" id="{12E8896D-9426-5230-F781-71C506FAD210}"/>
                </a:ext>
              </a:extLst>
            </p:cNvPr>
            <p:cNvSpPr/>
            <p:nvPr/>
          </p:nvSpPr>
          <p:spPr>
            <a:xfrm>
              <a:off x="4079490" y="3639740"/>
              <a:ext cx="48052" cy="38106"/>
            </a:xfrm>
            <a:custGeom>
              <a:avLst/>
              <a:gdLst/>
              <a:ahLst/>
              <a:cxnLst/>
              <a:rect l="l" t="t" r="r" b="b"/>
              <a:pathLst>
                <a:path w="1459" h="1157" extrusionOk="0">
                  <a:moveTo>
                    <a:pt x="690" y="1"/>
                  </a:moveTo>
                  <a:cubicBezTo>
                    <a:pt x="617" y="1"/>
                    <a:pt x="544" y="13"/>
                    <a:pt x="477" y="35"/>
                  </a:cubicBezTo>
                  <a:lnTo>
                    <a:pt x="413" y="35"/>
                  </a:lnTo>
                  <a:cubicBezTo>
                    <a:pt x="0" y="389"/>
                    <a:pt x="55" y="1156"/>
                    <a:pt x="679" y="1156"/>
                  </a:cubicBezTo>
                  <a:cubicBezTo>
                    <a:pt x="725" y="1156"/>
                    <a:pt x="773" y="1152"/>
                    <a:pt x="825" y="1144"/>
                  </a:cubicBezTo>
                  <a:cubicBezTo>
                    <a:pt x="1173" y="1080"/>
                    <a:pt x="1459" y="764"/>
                    <a:pt x="1300" y="415"/>
                  </a:cubicBezTo>
                  <a:cubicBezTo>
                    <a:pt x="1179" y="125"/>
                    <a:pt x="929" y="1"/>
                    <a:pt x="690"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00;p49">
              <a:extLst>
                <a:ext uri="{FF2B5EF4-FFF2-40B4-BE49-F238E27FC236}">
                  <a16:creationId xmlns:a16="http://schemas.microsoft.com/office/drawing/2014/main" id="{13AFD402-4A4A-6447-AF94-A9FE13615F22}"/>
                </a:ext>
              </a:extLst>
            </p:cNvPr>
            <p:cNvSpPr/>
            <p:nvPr/>
          </p:nvSpPr>
          <p:spPr>
            <a:xfrm>
              <a:off x="4109791" y="3311272"/>
              <a:ext cx="41729" cy="105392"/>
            </a:xfrm>
            <a:custGeom>
              <a:avLst/>
              <a:gdLst/>
              <a:ahLst/>
              <a:cxnLst/>
              <a:rect l="l" t="t" r="r" b="b"/>
              <a:pathLst>
                <a:path w="1267" h="3200" extrusionOk="0">
                  <a:moveTo>
                    <a:pt x="317" y="1"/>
                  </a:moveTo>
                  <a:lnTo>
                    <a:pt x="317" y="1"/>
                  </a:lnTo>
                  <a:cubicBezTo>
                    <a:pt x="602" y="1078"/>
                    <a:pt x="539" y="2186"/>
                    <a:pt x="0" y="3199"/>
                  </a:cubicBezTo>
                  <a:cubicBezTo>
                    <a:pt x="444" y="3168"/>
                    <a:pt x="855" y="3136"/>
                    <a:pt x="1267" y="3104"/>
                  </a:cubicBezTo>
                  <a:cubicBezTo>
                    <a:pt x="1172" y="1933"/>
                    <a:pt x="919" y="919"/>
                    <a:pt x="317"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01;p49">
              <a:extLst>
                <a:ext uri="{FF2B5EF4-FFF2-40B4-BE49-F238E27FC236}">
                  <a16:creationId xmlns:a16="http://schemas.microsoft.com/office/drawing/2014/main" id="{05CEB0FB-20B2-B3A4-10AB-9725CBAC16CD}"/>
                </a:ext>
              </a:extLst>
            </p:cNvPr>
            <p:cNvSpPr/>
            <p:nvPr/>
          </p:nvSpPr>
          <p:spPr>
            <a:xfrm>
              <a:off x="3869887" y="4203073"/>
              <a:ext cx="88694" cy="88694"/>
            </a:xfrm>
            <a:custGeom>
              <a:avLst/>
              <a:gdLst/>
              <a:ahLst/>
              <a:cxnLst/>
              <a:rect l="l" t="t" r="r" b="b"/>
              <a:pathLst>
                <a:path w="2693" h="2693" extrusionOk="0">
                  <a:moveTo>
                    <a:pt x="855" y="1"/>
                  </a:moveTo>
                  <a:cubicBezTo>
                    <a:pt x="570" y="222"/>
                    <a:pt x="285" y="476"/>
                    <a:pt x="0" y="666"/>
                  </a:cubicBezTo>
                  <a:cubicBezTo>
                    <a:pt x="697" y="1679"/>
                    <a:pt x="1584" y="2344"/>
                    <a:pt x="2692" y="2693"/>
                  </a:cubicBezTo>
                  <a:cubicBezTo>
                    <a:pt x="1837" y="1996"/>
                    <a:pt x="1204" y="1077"/>
                    <a:pt x="855"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02;p49">
              <a:extLst>
                <a:ext uri="{FF2B5EF4-FFF2-40B4-BE49-F238E27FC236}">
                  <a16:creationId xmlns:a16="http://schemas.microsoft.com/office/drawing/2014/main" id="{DCEB5211-4F4A-4DF7-6514-FF82F7E6CF65}"/>
                </a:ext>
              </a:extLst>
            </p:cNvPr>
            <p:cNvSpPr/>
            <p:nvPr/>
          </p:nvSpPr>
          <p:spPr>
            <a:xfrm>
              <a:off x="3963754" y="3333175"/>
              <a:ext cx="73050" cy="128348"/>
            </a:xfrm>
            <a:custGeom>
              <a:avLst/>
              <a:gdLst/>
              <a:ahLst/>
              <a:cxnLst/>
              <a:rect l="l" t="t" r="r" b="b"/>
              <a:pathLst>
                <a:path w="2218" h="3897" extrusionOk="0">
                  <a:moveTo>
                    <a:pt x="1014" y="1"/>
                  </a:moveTo>
                  <a:cubicBezTo>
                    <a:pt x="159" y="1173"/>
                    <a:pt x="0" y="2598"/>
                    <a:pt x="539" y="3896"/>
                  </a:cubicBezTo>
                  <a:cubicBezTo>
                    <a:pt x="951" y="3643"/>
                    <a:pt x="1394" y="3453"/>
                    <a:pt x="1837" y="3263"/>
                  </a:cubicBezTo>
                  <a:cubicBezTo>
                    <a:pt x="1996" y="3199"/>
                    <a:pt x="2122" y="3168"/>
                    <a:pt x="2217" y="3136"/>
                  </a:cubicBezTo>
                  <a:cubicBezTo>
                    <a:pt x="1394" y="2281"/>
                    <a:pt x="1046" y="1173"/>
                    <a:pt x="101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03;p49">
              <a:extLst>
                <a:ext uri="{FF2B5EF4-FFF2-40B4-BE49-F238E27FC236}">
                  <a16:creationId xmlns:a16="http://schemas.microsoft.com/office/drawing/2014/main" id="{0A0DD2A9-2C3C-8732-6BC1-D723083686AB}"/>
                </a:ext>
              </a:extLst>
            </p:cNvPr>
            <p:cNvSpPr/>
            <p:nvPr/>
          </p:nvSpPr>
          <p:spPr>
            <a:xfrm>
              <a:off x="3807309" y="3510501"/>
              <a:ext cx="71996" cy="62609"/>
            </a:xfrm>
            <a:custGeom>
              <a:avLst/>
              <a:gdLst/>
              <a:ahLst/>
              <a:cxnLst/>
              <a:rect l="l" t="t" r="r" b="b"/>
              <a:pathLst>
                <a:path w="2186" h="1901" extrusionOk="0">
                  <a:moveTo>
                    <a:pt x="0" y="1"/>
                  </a:moveTo>
                  <a:cubicBezTo>
                    <a:pt x="570" y="539"/>
                    <a:pt x="1014" y="1204"/>
                    <a:pt x="1204" y="1901"/>
                  </a:cubicBezTo>
                  <a:cubicBezTo>
                    <a:pt x="1520" y="1584"/>
                    <a:pt x="1869" y="1267"/>
                    <a:pt x="2185" y="951"/>
                  </a:cubicBezTo>
                  <a:lnTo>
                    <a:pt x="2185" y="951"/>
                  </a:lnTo>
                  <a:cubicBezTo>
                    <a:pt x="2176" y="960"/>
                    <a:pt x="2167" y="964"/>
                    <a:pt x="2157" y="964"/>
                  </a:cubicBezTo>
                  <a:cubicBezTo>
                    <a:pt x="2132" y="964"/>
                    <a:pt x="2103" y="941"/>
                    <a:pt x="2059" y="919"/>
                  </a:cubicBezTo>
                  <a:cubicBezTo>
                    <a:pt x="1520" y="317"/>
                    <a:pt x="792" y="64"/>
                    <a:pt x="0"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04;p49">
              <a:extLst>
                <a:ext uri="{FF2B5EF4-FFF2-40B4-BE49-F238E27FC236}">
                  <a16:creationId xmlns:a16="http://schemas.microsoft.com/office/drawing/2014/main" id="{6ED47B66-DCEE-CC78-2764-DD13D4985157}"/>
                </a:ext>
              </a:extLst>
            </p:cNvPr>
            <p:cNvSpPr/>
            <p:nvPr/>
          </p:nvSpPr>
          <p:spPr>
            <a:xfrm>
              <a:off x="3645628" y="4310510"/>
              <a:ext cx="54277" cy="94952"/>
            </a:xfrm>
            <a:custGeom>
              <a:avLst/>
              <a:gdLst/>
              <a:ahLst/>
              <a:cxnLst/>
              <a:rect l="l" t="t" r="r" b="b"/>
              <a:pathLst>
                <a:path w="1648" h="2883" extrusionOk="0">
                  <a:moveTo>
                    <a:pt x="1045" y="1"/>
                  </a:moveTo>
                  <a:lnTo>
                    <a:pt x="1045" y="1"/>
                  </a:lnTo>
                  <a:cubicBezTo>
                    <a:pt x="697" y="64"/>
                    <a:pt x="380" y="96"/>
                    <a:pt x="0" y="159"/>
                  </a:cubicBezTo>
                  <a:lnTo>
                    <a:pt x="0" y="254"/>
                  </a:lnTo>
                  <a:cubicBezTo>
                    <a:pt x="64" y="254"/>
                    <a:pt x="95" y="254"/>
                    <a:pt x="127" y="317"/>
                  </a:cubicBezTo>
                  <a:cubicBezTo>
                    <a:pt x="602" y="1109"/>
                    <a:pt x="855" y="1964"/>
                    <a:pt x="855" y="2882"/>
                  </a:cubicBezTo>
                  <a:cubicBezTo>
                    <a:pt x="1267" y="2059"/>
                    <a:pt x="1647" y="982"/>
                    <a:pt x="1014" y="191"/>
                  </a:cubicBezTo>
                  <a:cubicBezTo>
                    <a:pt x="919" y="96"/>
                    <a:pt x="950" y="32"/>
                    <a:pt x="1045"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305;p49">
              <a:extLst>
                <a:ext uri="{FF2B5EF4-FFF2-40B4-BE49-F238E27FC236}">
                  <a16:creationId xmlns:a16="http://schemas.microsoft.com/office/drawing/2014/main" id="{F343D1EB-3293-5EC4-3F06-6CE286117293}"/>
                </a:ext>
              </a:extLst>
            </p:cNvPr>
            <p:cNvSpPr/>
            <p:nvPr/>
          </p:nvSpPr>
          <p:spPr>
            <a:xfrm>
              <a:off x="3545536" y="3997752"/>
              <a:ext cx="120970" cy="108455"/>
            </a:xfrm>
            <a:custGeom>
              <a:avLst/>
              <a:gdLst/>
              <a:ahLst/>
              <a:cxnLst/>
              <a:rect l="l" t="t" r="r" b="b"/>
              <a:pathLst>
                <a:path w="3673" h="3293" extrusionOk="0">
                  <a:moveTo>
                    <a:pt x="1424" y="281"/>
                  </a:moveTo>
                  <a:cubicBezTo>
                    <a:pt x="1424" y="344"/>
                    <a:pt x="1456" y="408"/>
                    <a:pt x="1551" y="408"/>
                  </a:cubicBezTo>
                  <a:cubicBezTo>
                    <a:pt x="2216" y="408"/>
                    <a:pt x="2849" y="661"/>
                    <a:pt x="3103" y="1326"/>
                  </a:cubicBezTo>
                  <a:cubicBezTo>
                    <a:pt x="3356" y="2023"/>
                    <a:pt x="2786" y="2751"/>
                    <a:pt x="2089" y="2941"/>
                  </a:cubicBezTo>
                  <a:cubicBezTo>
                    <a:pt x="2002" y="2961"/>
                    <a:pt x="1915" y="2970"/>
                    <a:pt x="1829" y="2970"/>
                  </a:cubicBezTo>
                  <a:cubicBezTo>
                    <a:pt x="1232" y="2970"/>
                    <a:pt x="696" y="2513"/>
                    <a:pt x="474" y="1959"/>
                  </a:cubicBezTo>
                  <a:cubicBezTo>
                    <a:pt x="284" y="1199"/>
                    <a:pt x="728" y="408"/>
                    <a:pt x="1424" y="281"/>
                  </a:cubicBezTo>
                  <a:close/>
                  <a:moveTo>
                    <a:pt x="1392" y="0"/>
                  </a:moveTo>
                  <a:cubicBezTo>
                    <a:pt x="699" y="0"/>
                    <a:pt x="85" y="683"/>
                    <a:pt x="31" y="1389"/>
                  </a:cubicBezTo>
                  <a:cubicBezTo>
                    <a:pt x="0" y="2341"/>
                    <a:pt x="773" y="3292"/>
                    <a:pt x="1743" y="3292"/>
                  </a:cubicBezTo>
                  <a:cubicBezTo>
                    <a:pt x="1774" y="3292"/>
                    <a:pt x="1805" y="3291"/>
                    <a:pt x="1836" y="3290"/>
                  </a:cubicBezTo>
                  <a:cubicBezTo>
                    <a:pt x="2818" y="3258"/>
                    <a:pt x="3673" y="2371"/>
                    <a:pt x="3483" y="1358"/>
                  </a:cubicBezTo>
                  <a:cubicBezTo>
                    <a:pt x="3332" y="663"/>
                    <a:pt x="2634" y="55"/>
                    <a:pt x="1855" y="55"/>
                  </a:cubicBezTo>
                  <a:cubicBezTo>
                    <a:pt x="1817" y="55"/>
                    <a:pt x="1779" y="56"/>
                    <a:pt x="1741" y="59"/>
                  </a:cubicBezTo>
                  <a:cubicBezTo>
                    <a:pt x="1624" y="19"/>
                    <a:pt x="1507" y="0"/>
                    <a:pt x="13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306;p49">
              <a:extLst>
                <a:ext uri="{FF2B5EF4-FFF2-40B4-BE49-F238E27FC236}">
                  <a16:creationId xmlns:a16="http://schemas.microsoft.com/office/drawing/2014/main" id="{5646830D-E925-C59E-23AB-3C3CD1D16122}"/>
                </a:ext>
              </a:extLst>
            </p:cNvPr>
            <p:cNvSpPr/>
            <p:nvPr/>
          </p:nvSpPr>
          <p:spPr>
            <a:xfrm>
              <a:off x="3554890" y="4005953"/>
              <a:ext cx="100155" cy="88957"/>
            </a:xfrm>
            <a:custGeom>
              <a:avLst/>
              <a:gdLst/>
              <a:ahLst/>
              <a:cxnLst/>
              <a:rect l="l" t="t" r="r" b="b"/>
              <a:pathLst>
                <a:path w="3041" h="2701" extrusionOk="0">
                  <a:moveTo>
                    <a:pt x="1172" y="0"/>
                  </a:moveTo>
                  <a:cubicBezTo>
                    <a:pt x="475" y="127"/>
                    <a:pt x="0" y="950"/>
                    <a:pt x="222" y="1679"/>
                  </a:cubicBezTo>
                  <a:cubicBezTo>
                    <a:pt x="412" y="2248"/>
                    <a:pt x="926" y="2701"/>
                    <a:pt x="1507" y="2701"/>
                  </a:cubicBezTo>
                  <a:cubicBezTo>
                    <a:pt x="1605" y="2701"/>
                    <a:pt x="1705" y="2688"/>
                    <a:pt x="1805" y="2660"/>
                  </a:cubicBezTo>
                  <a:cubicBezTo>
                    <a:pt x="2502" y="2502"/>
                    <a:pt x="3040" y="1742"/>
                    <a:pt x="2819" y="1045"/>
                  </a:cubicBezTo>
                  <a:cubicBezTo>
                    <a:pt x="2597" y="412"/>
                    <a:pt x="1932" y="127"/>
                    <a:pt x="1299" y="127"/>
                  </a:cubicBezTo>
                  <a:cubicBezTo>
                    <a:pt x="1235" y="127"/>
                    <a:pt x="1172" y="95"/>
                    <a:pt x="117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307;p49">
              <a:extLst>
                <a:ext uri="{FF2B5EF4-FFF2-40B4-BE49-F238E27FC236}">
                  <a16:creationId xmlns:a16="http://schemas.microsoft.com/office/drawing/2014/main" id="{88D1B1B2-66D8-F44E-66A9-94BAE1572EDE}"/>
                </a:ext>
              </a:extLst>
            </p:cNvPr>
            <p:cNvSpPr/>
            <p:nvPr/>
          </p:nvSpPr>
          <p:spPr>
            <a:xfrm>
              <a:off x="3609102" y="3920419"/>
              <a:ext cx="52202" cy="51214"/>
            </a:xfrm>
            <a:custGeom>
              <a:avLst/>
              <a:gdLst/>
              <a:ahLst/>
              <a:cxnLst/>
              <a:rect l="l" t="t" r="r" b="b"/>
              <a:pathLst>
                <a:path w="1585" h="1555" extrusionOk="0">
                  <a:moveTo>
                    <a:pt x="698" y="0"/>
                  </a:moveTo>
                  <a:cubicBezTo>
                    <a:pt x="286" y="0"/>
                    <a:pt x="1" y="444"/>
                    <a:pt x="1" y="792"/>
                  </a:cubicBezTo>
                  <a:cubicBezTo>
                    <a:pt x="1" y="1172"/>
                    <a:pt x="318" y="1489"/>
                    <a:pt x="729" y="1552"/>
                  </a:cubicBezTo>
                  <a:cubicBezTo>
                    <a:pt x="749" y="1554"/>
                    <a:pt x="768" y="1555"/>
                    <a:pt x="788" y="1555"/>
                  </a:cubicBezTo>
                  <a:cubicBezTo>
                    <a:pt x="1150" y="1555"/>
                    <a:pt x="1523" y="1280"/>
                    <a:pt x="1553" y="919"/>
                  </a:cubicBezTo>
                  <a:cubicBezTo>
                    <a:pt x="1584" y="507"/>
                    <a:pt x="1363" y="64"/>
                    <a:pt x="919" y="32"/>
                  </a:cubicBezTo>
                  <a:cubicBezTo>
                    <a:pt x="888" y="32"/>
                    <a:pt x="856" y="64"/>
                    <a:pt x="856" y="127"/>
                  </a:cubicBezTo>
                  <a:cubicBezTo>
                    <a:pt x="856" y="159"/>
                    <a:pt x="856" y="190"/>
                    <a:pt x="888" y="190"/>
                  </a:cubicBezTo>
                  <a:cubicBezTo>
                    <a:pt x="1408" y="435"/>
                    <a:pt x="1396" y="1270"/>
                    <a:pt x="796" y="1270"/>
                  </a:cubicBezTo>
                  <a:cubicBezTo>
                    <a:pt x="774" y="1270"/>
                    <a:pt x="752" y="1269"/>
                    <a:pt x="729" y="1267"/>
                  </a:cubicBezTo>
                  <a:cubicBezTo>
                    <a:pt x="476" y="1236"/>
                    <a:pt x="254" y="1014"/>
                    <a:pt x="286" y="761"/>
                  </a:cubicBezTo>
                  <a:cubicBezTo>
                    <a:pt x="318" y="475"/>
                    <a:pt x="476" y="349"/>
                    <a:pt x="729" y="222"/>
                  </a:cubicBezTo>
                  <a:cubicBezTo>
                    <a:pt x="761" y="190"/>
                    <a:pt x="793" y="159"/>
                    <a:pt x="793" y="127"/>
                  </a:cubicBezTo>
                  <a:cubicBezTo>
                    <a:pt x="793" y="64"/>
                    <a:pt x="761" y="0"/>
                    <a:pt x="69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308;p49">
              <a:extLst>
                <a:ext uri="{FF2B5EF4-FFF2-40B4-BE49-F238E27FC236}">
                  <a16:creationId xmlns:a16="http://schemas.microsoft.com/office/drawing/2014/main" id="{5A901317-C2DA-057C-7DED-0844AE606484}"/>
                </a:ext>
              </a:extLst>
            </p:cNvPr>
            <p:cNvSpPr/>
            <p:nvPr/>
          </p:nvSpPr>
          <p:spPr>
            <a:xfrm>
              <a:off x="3671713" y="3524070"/>
              <a:ext cx="93898" cy="142905"/>
            </a:xfrm>
            <a:custGeom>
              <a:avLst/>
              <a:gdLst/>
              <a:ahLst/>
              <a:cxnLst/>
              <a:rect l="l" t="t" r="r" b="b"/>
              <a:pathLst>
                <a:path w="2851" h="4339" extrusionOk="0">
                  <a:moveTo>
                    <a:pt x="539" y="0"/>
                  </a:moveTo>
                  <a:cubicBezTo>
                    <a:pt x="0" y="1457"/>
                    <a:pt x="158" y="2914"/>
                    <a:pt x="792" y="4339"/>
                  </a:cubicBezTo>
                  <a:cubicBezTo>
                    <a:pt x="1520" y="4181"/>
                    <a:pt x="2185" y="3959"/>
                    <a:pt x="2850" y="3516"/>
                  </a:cubicBezTo>
                  <a:cubicBezTo>
                    <a:pt x="1584" y="2755"/>
                    <a:pt x="760" y="1457"/>
                    <a:pt x="53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309;p49">
              <a:extLst>
                <a:ext uri="{FF2B5EF4-FFF2-40B4-BE49-F238E27FC236}">
                  <a16:creationId xmlns:a16="http://schemas.microsoft.com/office/drawing/2014/main" id="{10BE9807-404A-966C-65C7-932DB5FAB740}"/>
                </a:ext>
              </a:extLst>
            </p:cNvPr>
            <p:cNvSpPr/>
            <p:nvPr/>
          </p:nvSpPr>
          <p:spPr>
            <a:xfrm>
              <a:off x="3617468" y="3923548"/>
              <a:ext cx="38600" cy="38666"/>
            </a:xfrm>
            <a:custGeom>
              <a:avLst/>
              <a:gdLst/>
              <a:ahLst/>
              <a:cxnLst/>
              <a:rect l="l" t="t" r="r" b="b"/>
              <a:pathLst>
                <a:path w="1172" h="1174" extrusionOk="0">
                  <a:moveTo>
                    <a:pt x="539" y="0"/>
                  </a:moveTo>
                  <a:cubicBezTo>
                    <a:pt x="539" y="64"/>
                    <a:pt x="507" y="95"/>
                    <a:pt x="475" y="127"/>
                  </a:cubicBezTo>
                  <a:cubicBezTo>
                    <a:pt x="222" y="254"/>
                    <a:pt x="64" y="380"/>
                    <a:pt x="32" y="666"/>
                  </a:cubicBezTo>
                  <a:cubicBezTo>
                    <a:pt x="0" y="919"/>
                    <a:pt x="190" y="1109"/>
                    <a:pt x="475" y="1172"/>
                  </a:cubicBezTo>
                  <a:cubicBezTo>
                    <a:pt x="488" y="1173"/>
                    <a:pt x="500" y="1173"/>
                    <a:pt x="513" y="1173"/>
                  </a:cubicBezTo>
                  <a:cubicBezTo>
                    <a:pt x="1172" y="1173"/>
                    <a:pt x="1162" y="344"/>
                    <a:pt x="634" y="95"/>
                  </a:cubicBezTo>
                  <a:cubicBezTo>
                    <a:pt x="602" y="64"/>
                    <a:pt x="602" y="64"/>
                    <a:pt x="60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310;p49">
              <a:extLst>
                <a:ext uri="{FF2B5EF4-FFF2-40B4-BE49-F238E27FC236}">
                  <a16:creationId xmlns:a16="http://schemas.microsoft.com/office/drawing/2014/main" id="{E5614824-8027-A373-FFE4-9BBE46F17552}"/>
                </a:ext>
              </a:extLst>
            </p:cNvPr>
            <p:cNvSpPr/>
            <p:nvPr/>
          </p:nvSpPr>
          <p:spPr>
            <a:xfrm>
              <a:off x="3463098" y="4290682"/>
              <a:ext cx="81382" cy="155453"/>
            </a:xfrm>
            <a:custGeom>
              <a:avLst/>
              <a:gdLst/>
              <a:ahLst/>
              <a:cxnLst/>
              <a:rect l="l" t="t" r="r" b="b"/>
              <a:pathLst>
                <a:path w="2471" h="4720" extrusionOk="0">
                  <a:moveTo>
                    <a:pt x="0" y="1"/>
                  </a:moveTo>
                  <a:cubicBezTo>
                    <a:pt x="159" y="1869"/>
                    <a:pt x="950" y="3548"/>
                    <a:pt x="2471" y="4720"/>
                  </a:cubicBezTo>
                  <a:cubicBezTo>
                    <a:pt x="1837" y="3453"/>
                    <a:pt x="1520" y="1964"/>
                    <a:pt x="1805" y="539"/>
                  </a:cubicBezTo>
                  <a:cubicBezTo>
                    <a:pt x="1204" y="381"/>
                    <a:pt x="602" y="223"/>
                    <a:pt x="0"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311;p49">
              <a:extLst>
                <a:ext uri="{FF2B5EF4-FFF2-40B4-BE49-F238E27FC236}">
                  <a16:creationId xmlns:a16="http://schemas.microsoft.com/office/drawing/2014/main" id="{860A31BF-9B31-CBC5-93C2-8F7AC51DE22F}"/>
                </a:ext>
              </a:extLst>
            </p:cNvPr>
            <p:cNvSpPr/>
            <p:nvPr/>
          </p:nvSpPr>
          <p:spPr>
            <a:xfrm>
              <a:off x="3493333" y="3903193"/>
              <a:ext cx="71996" cy="67286"/>
            </a:xfrm>
            <a:custGeom>
              <a:avLst/>
              <a:gdLst/>
              <a:ahLst/>
              <a:cxnLst/>
              <a:rect l="l" t="t" r="r" b="b"/>
              <a:pathLst>
                <a:path w="2186" h="2043" extrusionOk="0">
                  <a:moveTo>
                    <a:pt x="887" y="207"/>
                  </a:moveTo>
                  <a:cubicBezTo>
                    <a:pt x="887" y="238"/>
                    <a:pt x="919" y="270"/>
                    <a:pt x="951" y="270"/>
                  </a:cubicBezTo>
                  <a:cubicBezTo>
                    <a:pt x="1267" y="365"/>
                    <a:pt x="1648" y="523"/>
                    <a:pt x="1774" y="840"/>
                  </a:cubicBezTo>
                  <a:cubicBezTo>
                    <a:pt x="1933" y="1157"/>
                    <a:pt x="1838" y="1695"/>
                    <a:pt x="1394" y="1695"/>
                  </a:cubicBezTo>
                  <a:cubicBezTo>
                    <a:pt x="1077" y="1695"/>
                    <a:pt x="666" y="1379"/>
                    <a:pt x="507" y="1125"/>
                  </a:cubicBezTo>
                  <a:cubicBezTo>
                    <a:pt x="412" y="967"/>
                    <a:pt x="349" y="713"/>
                    <a:pt x="444" y="523"/>
                  </a:cubicBezTo>
                  <a:cubicBezTo>
                    <a:pt x="507" y="333"/>
                    <a:pt x="666" y="207"/>
                    <a:pt x="887" y="207"/>
                  </a:cubicBezTo>
                  <a:close/>
                  <a:moveTo>
                    <a:pt x="799" y="1"/>
                  </a:moveTo>
                  <a:cubicBezTo>
                    <a:pt x="476" y="1"/>
                    <a:pt x="124" y="316"/>
                    <a:pt x="96" y="682"/>
                  </a:cubicBezTo>
                  <a:cubicBezTo>
                    <a:pt x="1" y="1284"/>
                    <a:pt x="602" y="1854"/>
                    <a:pt x="1141" y="2012"/>
                  </a:cubicBezTo>
                  <a:cubicBezTo>
                    <a:pt x="1217" y="2033"/>
                    <a:pt x="1291" y="2043"/>
                    <a:pt x="1362" y="2043"/>
                  </a:cubicBezTo>
                  <a:cubicBezTo>
                    <a:pt x="1829" y="2043"/>
                    <a:pt x="2186" y="1624"/>
                    <a:pt x="2186" y="1157"/>
                  </a:cubicBezTo>
                  <a:cubicBezTo>
                    <a:pt x="2186" y="523"/>
                    <a:pt x="1584" y="80"/>
                    <a:pt x="982" y="17"/>
                  </a:cubicBezTo>
                  <a:lnTo>
                    <a:pt x="919" y="17"/>
                  </a:lnTo>
                  <a:cubicBezTo>
                    <a:pt x="880" y="6"/>
                    <a:pt x="839" y="1"/>
                    <a:pt x="79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312;p49">
              <a:extLst>
                <a:ext uri="{FF2B5EF4-FFF2-40B4-BE49-F238E27FC236}">
                  <a16:creationId xmlns:a16="http://schemas.microsoft.com/office/drawing/2014/main" id="{953872D6-979C-8D58-6D81-3F26717E6166}"/>
                </a:ext>
              </a:extLst>
            </p:cNvPr>
            <p:cNvSpPr/>
            <p:nvPr/>
          </p:nvSpPr>
          <p:spPr>
            <a:xfrm>
              <a:off x="3503774" y="3907903"/>
              <a:ext cx="53223" cy="50094"/>
            </a:xfrm>
            <a:custGeom>
              <a:avLst/>
              <a:gdLst/>
              <a:ahLst/>
              <a:cxnLst/>
              <a:rect l="l" t="t" r="r" b="b"/>
              <a:pathLst>
                <a:path w="1616" h="1521" extrusionOk="0">
                  <a:moveTo>
                    <a:pt x="539" y="0"/>
                  </a:moveTo>
                  <a:cubicBezTo>
                    <a:pt x="317" y="64"/>
                    <a:pt x="159" y="190"/>
                    <a:pt x="95" y="349"/>
                  </a:cubicBezTo>
                  <a:cubicBezTo>
                    <a:pt x="0" y="539"/>
                    <a:pt x="32" y="760"/>
                    <a:pt x="159" y="919"/>
                  </a:cubicBezTo>
                  <a:cubicBezTo>
                    <a:pt x="349" y="1204"/>
                    <a:pt x="729" y="1521"/>
                    <a:pt x="1077" y="1521"/>
                  </a:cubicBezTo>
                  <a:cubicBezTo>
                    <a:pt x="1521" y="1521"/>
                    <a:pt x="1616" y="982"/>
                    <a:pt x="1457" y="665"/>
                  </a:cubicBezTo>
                  <a:cubicBezTo>
                    <a:pt x="1299" y="349"/>
                    <a:pt x="982" y="222"/>
                    <a:pt x="602" y="95"/>
                  </a:cubicBezTo>
                  <a:cubicBezTo>
                    <a:pt x="570" y="64"/>
                    <a:pt x="539" y="64"/>
                    <a:pt x="53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313;p49">
              <a:extLst>
                <a:ext uri="{FF2B5EF4-FFF2-40B4-BE49-F238E27FC236}">
                  <a16:creationId xmlns:a16="http://schemas.microsoft.com/office/drawing/2014/main" id="{4A639AE6-2B4E-8A07-DC69-E1324B628EB5}"/>
                </a:ext>
              </a:extLst>
            </p:cNvPr>
            <p:cNvSpPr/>
            <p:nvPr/>
          </p:nvSpPr>
          <p:spPr>
            <a:xfrm>
              <a:off x="3539245" y="3559542"/>
              <a:ext cx="38600" cy="110563"/>
            </a:xfrm>
            <a:custGeom>
              <a:avLst/>
              <a:gdLst/>
              <a:ahLst/>
              <a:cxnLst/>
              <a:rect l="l" t="t" r="r" b="b"/>
              <a:pathLst>
                <a:path w="1172" h="3357" extrusionOk="0">
                  <a:moveTo>
                    <a:pt x="0" y="0"/>
                  </a:moveTo>
                  <a:lnTo>
                    <a:pt x="0" y="0"/>
                  </a:lnTo>
                  <a:cubicBezTo>
                    <a:pt x="444" y="1045"/>
                    <a:pt x="539" y="2217"/>
                    <a:pt x="190" y="3325"/>
                  </a:cubicBezTo>
                  <a:cubicBezTo>
                    <a:pt x="507" y="3325"/>
                    <a:pt x="792" y="3357"/>
                    <a:pt x="1077" y="3357"/>
                  </a:cubicBezTo>
                  <a:cubicBezTo>
                    <a:pt x="1172" y="2090"/>
                    <a:pt x="824" y="855"/>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314;p49">
              <a:extLst>
                <a:ext uri="{FF2B5EF4-FFF2-40B4-BE49-F238E27FC236}">
                  <a16:creationId xmlns:a16="http://schemas.microsoft.com/office/drawing/2014/main" id="{BB518B33-B446-942E-6285-658516C99C6E}"/>
                </a:ext>
              </a:extLst>
            </p:cNvPr>
            <p:cNvSpPr/>
            <p:nvPr/>
          </p:nvSpPr>
          <p:spPr>
            <a:xfrm>
              <a:off x="3217991" y="4211439"/>
              <a:ext cx="170043" cy="77397"/>
            </a:xfrm>
            <a:custGeom>
              <a:avLst/>
              <a:gdLst/>
              <a:ahLst/>
              <a:cxnLst/>
              <a:rect l="l" t="t" r="r" b="b"/>
              <a:pathLst>
                <a:path w="5163" h="2350" extrusionOk="0">
                  <a:moveTo>
                    <a:pt x="4054" y="0"/>
                  </a:moveTo>
                  <a:cubicBezTo>
                    <a:pt x="3104" y="1330"/>
                    <a:pt x="1584" y="2090"/>
                    <a:pt x="0" y="2280"/>
                  </a:cubicBezTo>
                  <a:cubicBezTo>
                    <a:pt x="330" y="2326"/>
                    <a:pt x="657" y="2350"/>
                    <a:pt x="981" y="2350"/>
                  </a:cubicBezTo>
                  <a:cubicBezTo>
                    <a:pt x="2433" y="2350"/>
                    <a:pt x="3819" y="1888"/>
                    <a:pt x="5035" y="982"/>
                  </a:cubicBezTo>
                  <a:cubicBezTo>
                    <a:pt x="5067" y="950"/>
                    <a:pt x="5130" y="950"/>
                    <a:pt x="5162" y="950"/>
                  </a:cubicBezTo>
                  <a:cubicBezTo>
                    <a:pt x="4750" y="665"/>
                    <a:pt x="4402" y="285"/>
                    <a:pt x="4054"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315;p49">
              <a:extLst>
                <a:ext uri="{FF2B5EF4-FFF2-40B4-BE49-F238E27FC236}">
                  <a16:creationId xmlns:a16="http://schemas.microsoft.com/office/drawing/2014/main" id="{7EFBC8F7-3FD8-E872-1B58-FF63092F0424}"/>
                </a:ext>
              </a:extLst>
            </p:cNvPr>
            <p:cNvSpPr/>
            <p:nvPr/>
          </p:nvSpPr>
          <p:spPr>
            <a:xfrm>
              <a:off x="3381747" y="3559542"/>
              <a:ext cx="91790" cy="121003"/>
            </a:xfrm>
            <a:custGeom>
              <a:avLst/>
              <a:gdLst/>
              <a:ahLst/>
              <a:cxnLst/>
              <a:rect l="l" t="t" r="r" b="b"/>
              <a:pathLst>
                <a:path w="2787" h="3674" extrusionOk="0">
                  <a:moveTo>
                    <a:pt x="0" y="0"/>
                  </a:moveTo>
                  <a:cubicBezTo>
                    <a:pt x="950" y="1013"/>
                    <a:pt x="1869" y="2280"/>
                    <a:pt x="1615" y="3674"/>
                  </a:cubicBezTo>
                  <a:cubicBezTo>
                    <a:pt x="1995" y="3515"/>
                    <a:pt x="2407" y="3420"/>
                    <a:pt x="2787" y="3357"/>
                  </a:cubicBezTo>
                  <a:cubicBezTo>
                    <a:pt x="2534" y="1805"/>
                    <a:pt x="1425" y="538"/>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316;p49">
              <a:extLst>
                <a:ext uri="{FF2B5EF4-FFF2-40B4-BE49-F238E27FC236}">
                  <a16:creationId xmlns:a16="http://schemas.microsoft.com/office/drawing/2014/main" id="{6F781FA0-4145-8D85-86FB-3C194133B116}"/>
                </a:ext>
              </a:extLst>
            </p:cNvPr>
            <p:cNvSpPr/>
            <p:nvPr/>
          </p:nvSpPr>
          <p:spPr>
            <a:xfrm>
              <a:off x="3160617" y="4041425"/>
              <a:ext cx="127261" cy="102230"/>
            </a:xfrm>
            <a:custGeom>
              <a:avLst/>
              <a:gdLst/>
              <a:ahLst/>
              <a:cxnLst/>
              <a:rect l="l" t="t" r="r" b="b"/>
              <a:pathLst>
                <a:path w="3864" h="3104" extrusionOk="0">
                  <a:moveTo>
                    <a:pt x="3484" y="0"/>
                  </a:moveTo>
                  <a:cubicBezTo>
                    <a:pt x="1742" y="253"/>
                    <a:pt x="285" y="1425"/>
                    <a:pt x="0" y="3104"/>
                  </a:cubicBezTo>
                  <a:cubicBezTo>
                    <a:pt x="798" y="2168"/>
                    <a:pt x="2051" y="1471"/>
                    <a:pt x="3301" y="1471"/>
                  </a:cubicBezTo>
                  <a:cubicBezTo>
                    <a:pt x="3489" y="1471"/>
                    <a:pt x="3677" y="1487"/>
                    <a:pt x="3864" y="1520"/>
                  </a:cubicBezTo>
                  <a:cubicBezTo>
                    <a:pt x="3706" y="1045"/>
                    <a:pt x="3579" y="507"/>
                    <a:pt x="3484"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317;p49">
              <a:extLst>
                <a:ext uri="{FF2B5EF4-FFF2-40B4-BE49-F238E27FC236}">
                  <a16:creationId xmlns:a16="http://schemas.microsoft.com/office/drawing/2014/main" id="{72E7DC6D-462E-7DA0-2F32-94ADDD01FEAE}"/>
                </a:ext>
              </a:extLst>
            </p:cNvPr>
            <p:cNvSpPr/>
            <p:nvPr/>
          </p:nvSpPr>
          <p:spPr>
            <a:xfrm>
              <a:off x="3277440" y="3642968"/>
              <a:ext cx="74071" cy="121036"/>
            </a:xfrm>
            <a:custGeom>
              <a:avLst/>
              <a:gdLst/>
              <a:ahLst/>
              <a:cxnLst/>
              <a:rect l="l" t="t" r="r" b="b"/>
              <a:pathLst>
                <a:path w="2249" h="3675" extrusionOk="0">
                  <a:moveTo>
                    <a:pt x="380" y="1"/>
                  </a:moveTo>
                  <a:lnTo>
                    <a:pt x="380" y="1"/>
                  </a:lnTo>
                  <a:cubicBezTo>
                    <a:pt x="0" y="1331"/>
                    <a:pt x="507" y="2787"/>
                    <a:pt x="1615" y="3674"/>
                  </a:cubicBezTo>
                  <a:cubicBezTo>
                    <a:pt x="1805" y="3389"/>
                    <a:pt x="1995" y="3104"/>
                    <a:pt x="2249" y="2882"/>
                  </a:cubicBezTo>
                  <a:cubicBezTo>
                    <a:pt x="1109" y="2376"/>
                    <a:pt x="475" y="1204"/>
                    <a:pt x="380"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318;p49">
              <a:extLst>
                <a:ext uri="{FF2B5EF4-FFF2-40B4-BE49-F238E27FC236}">
                  <a16:creationId xmlns:a16="http://schemas.microsoft.com/office/drawing/2014/main" id="{D43AFF06-1482-1445-8C81-1B42FAA684ED}"/>
                </a:ext>
              </a:extLst>
            </p:cNvPr>
            <p:cNvSpPr/>
            <p:nvPr/>
          </p:nvSpPr>
          <p:spPr>
            <a:xfrm>
              <a:off x="3227377" y="3773361"/>
              <a:ext cx="71996" cy="79275"/>
            </a:xfrm>
            <a:custGeom>
              <a:avLst/>
              <a:gdLst/>
              <a:ahLst/>
              <a:cxnLst/>
              <a:rect l="l" t="t" r="r" b="b"/>
              <a:pathLst>
                <a:path w="2186" h="2407" extrusionOk="0">
                  <a:moveTo>
                    <a:pt x="0" y="0"/>
                  </a:moveTo>
                  <a:cubicBezTo>
                    <a:pt x="190" y="1014"/>
                    <a:pt x="887" y="1900"/>
                    <a:pt x="1837" y="2407"/>
                  </a:cubicBezTo>
                  <a:cubicBezTo>
                    <a:pt x="1900" y="2059"/>
                    <a:pt x="2027" y="1679"/>
                    <a:pt x="2185" y="1362"/>
                  </a:cubicBezTo>
                  <a:cubicBezTo>
                    <a:pt x="1267" y="1299"/>
                    <a:pt x="475" y="729"/>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8746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barn(inVertical)">
                                      <p:cBhvr>
                                        <p:cTn id="7"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9"/>
          <p:cNvSpPr txBox="1">
            <a:spLocks noGrp="1"/>
          </p:cNvSpPr>
          <p:nvPr>
            <p:ph type="body" idx="1"/>
          </p:nvPr>
        </p:nvSpPr>
        <p:spPr>
          <a:xfrm>
            <a:off x="681937" y="985100"/>
            <a:ext cx="7916700" cy="3437700"/>
          </a:xfrm>
          <a:prstGeom prst="rect">
            <a:avLst/>
          </a:prstGeom>
        </p:spPr>
        <p:txBody>
          <a:bodyPr spcFirstLastPara="1" wrap="square" lIns="91425" tIns="91425" rIns="91425" bIns="91425" anchor="t" anchorCtr="0">
            <a:noAutofit/>
          </a:bodyPr>
          <a:lstStyle/>
          <a:p>
            <a:pPr marL="0" lvl="0" indent="0" algn="just" rtl="0">
              <a:spcBef>
                <a:spcPts val="1600"/>
              </a:spcBef>
              <a:spcAft>
                <a:spcPts val="0"/>
              </a:spcAft>
              <a:buClr>
                <a:schemeClr val="dk1"/>
              </a:buClr>
              <a:buSzPts val="1100"/>
              <a:buFont typeface="Arial"/>
              <a:buNone/>
            </a:pPr>
            <a:r>
              <a:rPr lang="it-IT" sz="1800" dirty="0">
                <a:solidFill>
                  <a:schemeClr val="bg1"/>
                </a:solidFill>
              </a:rPr>
              <a:t>In tale presentazione spiegheremo il nostro punto di vista sulla neutralità della scienza. Essa, la maggior parte delle volte, non è neutra ma sussume i presupposti del modo di pensare e concepire il mondo da parte delle persone (e degli scienziati) di quella stessa epoca. Possiamo quindi affermare che le scoperte scientifiche sono importanti ma “dipende dall’uso che se ne fa”. Ovvero la scienza può essere utilizzata sia per fare le guerre sia per curare le malattie. </a:t>
            </a:r>
          </a:p>
          <a:p>
            <a:pPr marL="0" lvl="0" indent="0" algn="just" rtl="0">
              <a:spcBef>
                <a:spcPts val="1600"/>
              </a:spcBef>
              <a:spcAft>
                <a:spcPts val="0"/>
              </a:spcAft>
              <a:buClr>
                <a:schemeClr val="dk1"/>
              </a:buClr>
              <a:buSzPts val="1100"/>
              <a:buFont typeface="Arial"/>
              <a:buNone/>
            </a:pPr>
            <a:r>
              <a:rPr lang="it-IT" sz="1800" dirty="0">
                <a:solidFill>
                  <a:schemeClr val="bg1"/>
                </a:solidFill>
              </a:rPr>
              <a:t>Abbiamo lavorato ad alcuni esempi di scoperte scientifiche in cui possiamo notare che la scienza, la maggior parte delle volte, è neutra ma è di ciò che viene scoperto se ne fanno poi usi sbagliati, ad esempio in campo bellico.</a:t>
            </a:r>
          </a:p>
        </p:txBody>
      </p:sp>
      <p:sp>
        <p:nvSpPr>
          <p:cNvPr id="549" name="Google Shape;549;p29"/>
          <p:cNvSpPr txBox="1">
            <a:spLocks noGrp="1"/>
          </p:cNvSpPr>
          <p:nvPr>
            <p:ph type="title"/>
          </p:nvPr>
        </p:nvSpPr>
        <p:spPr>
          <a:xfrm>
            <a:off x="610738" y="555275"/>
            <a:ext cx="7916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INTRODUZIONE</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
                                            <p:txEl>
                                              <p:pRg st="0" end="0"/>
                                            </p:txEl>
                                          </p:spTgt>
                                        </p:tgtEl>
                                        <p:attrNameLst>
                                          <p:attrName>style.visibility</p:attrName>
                                        </p:attrNameLst>
                                      </p:cBhvr>
                                      <p:to>
                                        <p:strVal val="visible"/>
                                      </p:to>
                                    </p:set>
                                    <p:animEffect transition="in" filter="fade">
                                      <p:cBhvr>
                                        <p:cTn id="7" dur="500"/>
                                        <p:tgtEl>
                                          <p:spTgt spid="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8">
                                            <p:txEl>
                                              <p:pRg st="1" end="1"/>
                                            </p:txEl>
                                          </p:spTgt>
                                        </p:tgtEl>
                                        <p:attrNameLst>
                                          <p:attrName>style.visibility</p:attrName>
                                        </p:attrNameLst>
                                      </p:cBhvr>
                                      <p:to>
                                        <p:strVal val="visible"/>
                                      </p:to>
                                    </p:set>
                                    <p:animEffect transition="in" filter="fade">
                                      <p:cBhvr>
                                        <p:cTn id="12" dur="500"/>
                                        <p:tgtEl>
                                          <p:spTgt spid="5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aphicFrame>
        <p:nvGraphicFramePr>
          <p:cNvPr id="742" name="Google Shape;742;p36"/>
          <p:cNvGraphicFramePr/>
          <p:nvPr>
            <p:extLst>
              <p:ext uri="{D42A27DB-BD31-4B8C-83A1-F6EECF244321}">
                <p14:modId xmlns:p14="http://schemas.microsoft.com/office/powerpoint/2010/main" val="4182254454"/>
              </p:ext>
            </p:extLst>
          </p:nvPr>
        </p:nvGraphicFramePr>
        <p:xfrm>
          <a:off x="4129087" y="133365"/>
          <a:ext cx="4503421" cy="4876770"/>
        </p:xfrm>
        <a:graphic>
          <a:graphicData uri="http://schemas.openxmlformats.org/drawingml/2006/table">
            <a:tbl>
              <a:tblPr>
                <a:noFill/>
                <a:tableStyleId>{5B2BD0AC-2F67-4928-875E-49BE7C1F6275}</a:tableStyleId>
              </a:tblPr>
              <a:tblGrid>
                <a:gridCol w="4503421">
                  <a:extLst>
                    <a:ext uri="{9D8B030D-6E8A-4147-A177-3AD203B41FA5}">
                      <a16:colId xmlns:a16="http://schemas.microsoft.com/office/drawing/2014/main" val="20000"/>
                    </a:ext>
                  </a:extLst>
                </a:gridCol>
              </a:tblGrid>
              <a:tr h="3143250">
                <a:tc>
                  <a:txBody>
                    <a:bodyPr/>
                    <a:lstStyle/>
                    <a:p>
                      <a:pPr marL="0" lvl="0" indent="0" algn="just" rtl="0">
                        <a:spcBef>
                          <a:spcPts val="0"/>
                        </a:spcBef>
                        <a:spcAft>
                          <a:spcPts val="0"/>
                        </a:spcAft>
                        <a:buNone/>
                      </a:pPr>
                      <a:r>
                        <a:rPr lang="it-IT" sz="1400" dirty="0">
                          <a:solidFill>
                            <a:schemeClr val="bg1"/>
                          </a:solidFill>
                          <a:latin typeface="Roboto"/>
                          <a:ea typeface="Roboto"/>
                          <a:cs typeface="Roboto"/>
                          <a:sym typeface="Roboto"/>
                        </a:rPr>
                        <a:t>Nel 1885, in collaborazione con il suo assistente Emile Roux, Pasteur mise a punto il primo vaccino per combattere la rabbia, malattia virale trasmessa all’uomo dal morso di un animale infetto. Il vaccino antirabbico fu sperimentato per la prima volta sull’uomo il 6 luglio 1885 su Joseph Meister, un bambino di nove anni che arrivò al laboratorio di Pasteur accompagnato dalla madre dopo essere stato morso da un cane rabbioso. Roux aveva disponibile il vaccino contro la rabbia, sviluppato infettando alcuni conigli ed estraendo tessuto infetto dalla spina dorsale degli animali. L’attenuazione dei patogeni destinati a diventare vaccini veniva effettuata in laboratorio anche tramite essiccazione e Roux aveva dimostrato che i virus responsabili della rabbia, pur venendo addirittura uccisi da questa pratica, mantenevano la capacità di generare immunità. Fino a quel momento i risultati erano stati ottenuti provando il vaccino sui cani. Quello di Pasteur su Joseph Meister fu quindi un vero azzardo, fortunatamente finito bene: il vaccino funzionò e il caso rappresentò l’inizio dell’era dei vaccini per uso umano.</a:t>
                      </a:r>
                      <a:endParaRPr sz="1400" dirty="0">
                        <a:solidFill>
                          <a:schemeClr val="bg1"/>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43" name="Google Shape;743;p36"/>
          <p:cNvSpPr/>
          <p:nvPr/>
        </p:nvSpPr>
        <p:spPr>
          <a:xfrm flipH="1">
            <a:off x="4047650" y="814103"/>
            <a:ext cx="45719" cy="3715318"/>
          </a:xfrm>
          <a:custGeom>
            <a:avLst/>
            <a:gdLst/>
            <a:ahLst/>
            <a:cxnLst/>
            <a:rect l="l" t="t" r="r" b="b"/>
            <a:pathLst>
              <a:path w="2533" h="108010" extrusionOk="0">
                <a:moveTo>
                  <a:pt x="0" y="0"/>
                </a:moveTo>
                <a:cubicBezTo>
                  <a:pt x="0" y="36013"/>
                  <a:pt x="2533" y="71997"/>
                  <a:pt x="2533" y="108010"/>
                </a:cubicBezTo>
              </a:path>
            </a:pathLst>
          </a:custGeom>
          <a:noFill/>
          <a:ln w="28575" cap="flat" cmpd="sng">
            <a:solidFill>
              <a:schemeClr val="accent3"/>
            </a:solidFill>
            <a:prstDash val="solid"/>
            <a:round/>
            <a:headEnd type="none" w="med" len="med"/>
            <a:tailEnd type="none" w="med" len="med"/>
          </a:ln>
        </p:spPr>
      </p:sp>
      <p:pic>
        <p:nvPicPr>
          <p:cNvPr id="13314" name="Picture 2" descr="Jenner ha scoperto la vaccinazione, Pasteur ha inventato i vaccini -  BergamoNews">
            <a:extLst>
              <a:ext uri="{FF2B5EF4-FFF2-40B4-BE49-F238E27FC236}">
                <a16:creationId xmlns:a16="http://schemas.microsoft.com/office/drawing/2014/main" id="{073FEA58-724F-F37E-2C11-31D9F0E4D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2" y="1191934"/>
            <a:ext cx="3889058" cy="291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3866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33"/>
          <p:cNvSpPr txBox="1">
            <a:spLocks noGrp="1"/>
          </p:cNvSpPr>
          <p:nvPr>
            <p:ph type="subTitle" idx="1"/>
          </p:nvPr>
        </p:nvSpPr>
        <p:spPr>
          <a:xfrm>
            <a:off x="485775" y="778358"/>
            <a:ext cx="8308182" cy="3586784"/>
          </a:xfrm>
          <a:prstGeom prst="rect">
            <a:avLst/>
          </a:prstGeom>
        </p:spPr>
        <p:txBody>
          <a:bodyPr spcFirstLastPara="1" wrap="square" lIns="91425" tIns="91425" rIns="91425" bIns="91425" anchor="ctr" anchorCtr="0">
            <a:noAutofit/>
          </a:bodyPr>
          <a:lstStyle/>
          <a:p>
            <a:pPr marL="228600" lvl="0" indent="0" algn="ctr" rtl="0">
              <a:spcBef>
                <a:spcPts val="1000"/>
              </a:spcBef>
              <a:spcAft>
                <a:spcPts val="0"/>
              </a:spcAft>
              <a:buClr>
                <a:srgbClr val="000000"/>
              </a:buClr>
              <a:buSzPts val="1800"/>
              <a:buFont typeface="Arial"/>
              <a:buNone/>
            </a:pPr>
            <a:r>
              <a:rPr lang="it-IT" sz="1800" dirty="0"/>
              <a:t>Uno degli insegnamenti che potremmo trarre dalla gestione incerta e dannosa della pandemia/sindemia Covid-19 è quello </a:t>
            </a:r>
            <a:r>
              <a:rPr lang="it-IT" sz="1800"/>
              <a:t>che unisce </a:t>
            </a:r>
            <a:r>
              <a:rPr lang="it-IT" sz="1800" dirty="0"/>
              <a:t>i rapporti tra scienziati e le scoperte scientifiche e le loro finalità. L’errore è stato credere che l’operare scientifico sia imparziale da quelli che sono gli interessi economici degli attori pubblici e soprattutto privati. </a:t>
            </a:r>
          </a:p>
          <a:p>
            <a:pPr marL="228600" lvl="0" indent="0" algn="ctr" rtl="0">
              <a:spcBef>
                <a:spcPts val="1000"/>
              </a:spcBef>
              <a:spcAft>
                <a:spcPts val="0"/>
              </a:spcAft>
              <a:buClr>
                <a:srgbClr val="000000"/>
              </a:buClr>
              <a:buSzPts val="1800"/>
              <a:buFont typeface="Arial"/>
              <a:buNone/>
            </a:pPr>
            <a:r>
              <a:rPr lang="it-IT" sz="1800" dirty="0"/>
              <a:t>La realtà è ben diversa: non esiste lo sviluppo della scienza moderna e contemporanea senza un interesse esaustivo con fattori economici, finanziari, educativi, ecologici, politici e così via. Allora le innovazioni di alcuni medici che permettono di sviluppare determinate case farmaceutiche sono sempre legate a questioni economiche. </a:t>
            </a:r>
          </a:p>
          <a:p>
            <a:pPr marL="228600" lvl="0" indent="0" algn="ctr" rtl="0">
              <a:spcBef>
                <a:spcPts val="1000"/>
              </a:spcBef>
              <a:spcAft>
                <a:spcPts val="0"/>
              </a:spcAft>
              <a:buClr>
                <a:srgbClr val="000000"/>
              </a:buClr>
              <a:buSzPts val="1800"/>
              <a:buFont typeface="Arial"/>
              <a:buNone/>
            </a:pPr>
            <a:r>
              <a:rPr lang="it-IT" sz="1800" dirty="0"/>
              <a:t>Non vi è nulla di “neutro” nelle scoperte scientifiche e tecnologiche tutto ha sempre un secondo fine legato all’interesse del singolo e della società.</a:t>
            </a:r>
            <a:endParaRPr sz="1800" dirty="0"/>
          </a:p>
        </p:txBody>
      </p:sp>
      <p:sp>
        <p:nvSpPr>
          <p:cNvPr id="2" name="CasellaDiTesto 1">
            <a:extLst>
              <a:ext uri="{FF2B5EF4-FFF2-40B4-BE49-F238E27FC236}">
                <a16:creationId xmlns:a16="http://schemas.microsoft.com/office/drawing/2014/main" id="{62C76CDC-4A04-E917-4567-BF4276880798}"/>
              </a:ext>
            </a:extLst>
          </p:cNvPr>
          <p:cNvSpPr txBox="1"/>
          <p:nvPr/>
        </p:nvSpPr>
        <p:spPr>
          <a:xfrm>
            <a:off x="1488333" y="60899"/>
            <a:ext cx="6167334" cy="830997"/>
          </a:xfrm>
          <a:prstGeom prst="rect">
            <a:avLst/>
          </a:prstGeom>
          <a:noFill/>
        </p:spPr>
        <p:txBody>
          <a:bodyPr wrap="square" rtlCol="0">
            <a:spAutoFit/>
          </a:bodyPr>
          <a:lstStyle/>
          <a:p>
            <a:pPr algn="ctr"/>
            <a:r>
              <a:rPr lang="it-IT" sz="4800" dirty="0">
                <a:solidFill>
                  <a:schemeClr val="bg1"/>
                </a:solidFill>
                <a:latin typeface="Indie Flower" panose="020B0604020202020204" charset="0"/>
              </a:rPr>
              <a:t>COVID-19</a:t>
            </a:r>
          </a:p>
        </p:txBody>
      </p:sp>
    </p:spTree>
    <p:extLst>
      <p:ext uri="{BB962C8B-B14F-4D97-AF65-F5344CB8AC3E}">
        <p14:creationId xmlns:p14="http://schemas.microsoft.com/office/powerpoint/2010/main" val="4229038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98">
                                            <p:txEl>
                                              <p:pRg st="0" end="0"/>
                                            </p:txEl>
                                          </p:spTgt>
                                        </p:tgtEl>
                                        <p:attrNameLst>
                                          <p:attrName>style.visibility</p:attrName>
                                        </p:attrNameLst>
                                      </p:cBhvr>
                                      <p:to>
                                        <p:strVal val="visible"/>
                                      </p:to>
                                    </p:set>
                                    <p:anim calcmode="lin" valueType="num">
                                      <p:cBhvr>
                                        <p:cTn id="7" dur="1000" fill="hold"/>
                                        <p:tgtEl>
                                          <p:spTgt spid="59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9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9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9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98">
                                            <p:txEl>
                                              <p:pRg st="1" end="1"/>
                                            </p:txEl>
                                          </p:spTgt>
                                        </p:tgtEl>
                                        <p:attrNameLst>
                                          <p:attrName>style.visibility</p:attrName>
                                        </p:attrNameLst>
                                      </p:cBhvr>
                                      <p:to>
                                        <p:strVal val="visible"/>
                                      </p:to>
                                    </p:set>
                                    <p:anim calcmode="lin" valueType="num">
                                      <p:cBhvr>
                                        <p:cTn id="15" dur="1000" fill="hold"/>
                                        <p:tgtEl>
                                          <p:spTgt spid="59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9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9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9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98">
                                            <p:txEl>
                                              <p:pRg st="2" end="2"/>
                                            </p:txEl>
                                          </p:spTgt>
                                        </p:tgtEl>
                                        <p:attrNameLst>
                                          <p:attrName>style.visibility</p:attrName>
                                        </p:attrNameLst>
                                      </p:cBhvr>
                                      <p:to>
                                        <p:strVal val="visible"/>
                                      </p:to>
                                    </p:set>
                                    <p:anim calcmode="lin" valueType="num">
                                      <p:cBhvr>
                                        <p:cTn id="23" dur="1000" fill="hold"/>
                                        <p:tgtEl>
                                          <p:spTgt spid="59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9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98">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764904" y="413405"/>
            <a:ext cx="7988850" cy="3989775"/>
            <a:chOff x="898375" y="1679434"/>
            <a:chExt cx="7290900" cy="2952862"/>
          </a:xfrm>
        </p:grpSpPr>
        <p:sp>
          <p:nvSpPr>
            <p:cNvPr id="639" name="Google Shape;639;p34"/>
            <p:cNvSpPr/>
            <p:nvPr/>
          </p:nvSpPr>
          <p:spPr>
            <a:xfrm rot="10800000">
              <a:off x="5447127" y="2651054"/>
              <a:ext cx="2742148" cy="1981211"/>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898375" y="2651084"/>
              <a:ext cx="2742148" cy="1981211"/>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799727">
              <a:off x="3086132" y="1679554"/>
              <a:ext cx="3025893" cy="2185976"/>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97624" y="4311944"/>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338" name="Picture 2" descr="Covid-19, conseguenze a breve e lungo termine: 4 pomeriggi di webinar">
            <a:extLst>
              <a:ext uri="{FF2B5EF4-FFF2-40B4-BE49-F238E27FC236}">
                <a16:creationId xmlns:a16="http://schemas.microsoft.com/office/drawing/2014/main" id="{23A9AD68-3739-756C-7B19-1C1984037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806" y="665651"/>
            <a:ext cx="2579046" cy="258943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Covid-19">
            <a:extLst>
              <a:ext uri="{FF2B5EF4-FFF2-40B4-BE49-F238E27FC236}">
                <a16:creationId xmlns:a16="http://schemas.microsoft.com/office/drawing/2014/main" id="{7D6F9E96-06B5-34F8-CDC7-7AC9A49CE9B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4344" name="Picture 8" descr="Las mujeres son más propensas a sufrir de COVID prolongado - Noticias  médicas - IntraMed">
            <a:extLst>
              <a:ext uri="{FF2B5EF4-FFF2-40B4-BE49-F238E27FC236}">
                <a16:creationId xmlns:a16="http://schemas.microsoft.com/office/drawing/2014/main" id="{F2D062F7-7667-FA11-EB85-F82E1E227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180" y="2385991"/>
            <a:ext cx="2034771" cy="142747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Covid oggi Italia, il bolettino della settimana: i dati">
            <a:extLst>
              <a:ext uri="{FF2B5EF4-FFF2-40B4-BE49-F238E27FC236}">
                <a16:creationId xmlns:a16="http://schemas.microsoft.com/office/drawing/2014/main" id="{D7E8266E-94E7-E0DF-C9B0-2E4726526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872" y="2468433"/>
            <a:ext cx="2059277" cy="1372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2000"/>
                                        <p:tgtEl>
                                          <p:spTgt spid="14344"/>
                                        </p:tgtEl>
                                      </p:cBhvr>
                                    </p:animEffect>
                                    <p:anim calcmode="lin" valueType="num">
                                      <p:cBhvr>
                                        <p:cTn id="8" dur="2000" fill="hold"/>
                                        <p:tgtEl>
                                          <p:spTgt spid="14344"/>
                                        </p:tgtEl>
                                        <p:attrNameLst>
                                          <p:attrName>ppt_w</p:attrName>
                                        </p:attrNameLst>
                                      </p:cBhvr>
                                      <p:tavLst>
                                        <p:tav tm="0" fmla="#ppt_w*sin(2.5*pi*$)">
                                          <p:val>
                                            <p:fltVal val="0"/>
                                          </p:val>
                                        </p:tav>
                                        <p:tav tm="100000">
                                          <p:val>
                                            <p:fltVal val="1"/>
                                          </p:val>
                                        </p:tav>
                                      </p:tavLst>
                                    </p:anim>
                                    <p:anim calcmode="lin" valueType="num">
                                      <p:cBhvr>
                                        <p:cTn id="9" dur="2000" fill="hold"/>
                                        <p:tgtEl>
                                          <p:spTgt spid="1434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2000"/>
                                        <p:tgtEl>
                                          <p:spTgt spid="14338"/>
                                        </p:tgtEl>
                                      </p:cBhvr>
                                    </p:animEffect>
                                    <p:anim calcmode="lin" valueType="num">
                                      <p:cBhvr>
                                        <p:cTn id="15" dur="2000" fill="hold"/>
                                        <p:tgtEl>
                                          <p:spTgt spid="14338"/>
                                        </p:tgtEl>
                                        <p:attrNameLst>
                                          <p:attrName>ppt_w</p:attrName>
                                        </p:attrNameLst>
                                      </p:cBhvr>
                                      <p:tavLst>
                                        <p:tav tm="0" fmla="#ppt_w*sin(2.5*pi*$)">
                                          <p:val>
                                            <p:fltVal val="0"/>
                                          </p:val>
                                        </p:tav>
                                        <p:tav tm="100000">
                                          <p:val>
                                            <p:fltVal val="1"/>
                                          </p:val>
                                        </p:tav>
                                      </p:tavLst>
                                    </p:anim>
                                    <p:anim calcmode="lin" valueType="num">
                                      <p:cBhvr>
                                        <p:cTn id="16" dur="20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4346"/>
                                        </p:tgtEl>
                                        <p:attrNameLst>
                                          <p:attrName>style.visibility</p:attrName>
                                        </p:attrNameLst>
                                      </p:cBhvr>
                                      <p:to>
                                        <p:strVal val="visible"/>
                                      </p:to>
                                    </p:set>
                                    <p:animEffect transition="in" filter="fade">
                                      <p:cBhvr>
                                        <p:cTn id="21" dur="2000"/>
                                        <p:tgtEl>
                                          <p:spTgt spid="14346"/>
                                        </p:tgtEl>
                                      </p:cBhvr>
                                    </p:animEffect>
                                    <p:anim calcmode="lin" valueType="num">
                                      <p:cBhvr>
                                        <p:cTn id="22" dur="2000" fill="hold"/>
                                        <p:tgtEl>
                                          <p:spTgt spid="14346"/>
                                        </p:tgtEl>
                                        <p:attrNameLst>
                                          <p:attrName>ppt_w</p:attrName>
                                        </p:attrNameLst>
                                      </p:cBhvr>
                                      <p:tavLst>
                                        <p:tav tm="0" fmla="#ppt_w*sin(2.5*pi*$)">
                                          <p:val>
                                            <p:fltVal val="0"/>
                                          </p:val>
                                        </p:tav>
                                        <p:tav tm="100000">
                                          <p:val>
                                            <p:fltVal val="1"/>
                                          </p:val>
                                        </p:tav>
                                      </p:tavLst>
                                    </p:anim>
                                    <p:anim calcmode="lin" valueType="num">
                                      <p:cBhvr>
                                        <p:cTn id="23" dur="2000" fill="hold"/>
                                        <p:tgtEl>
                                          <p:spTgt spid="14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939849" y="558035"/>
            <a:ext cx="6986370" cy="1550984"/>
            <a:chOff x="49697275" y="-2074950"/>
            <a:chExt cx="5501725" cy="1163150"/>
          </a:xfrm>
        </p:grpSpPr>
        <p:sp>
          <p:nvSpPr>
            <p:cNvPr id="667" name="Google Shape;667;p35"/>
            <p:cNvSpPr/>
            <p:nvPr/>
          </p:nvSpPr>
          <p:spPr>
            <a:xfrm>
              <a:off x="49709450" y="-2021000"/>
              <a:ext cx="133525" cy="115575"/>
            </a:xfrm>
            <a:custGeom>
              <a:avLst/>
              <a:gdLst/>
              <a:ahLst/>
              <a:cxnLst/>
              <a:rect l="l" t="t" r="r" b="b"/>
              <a:pathLst>
                <a:path w="5341" h="4623" extrusionOk="0">
                  <a:moveTo>
                    <a:pt x="2740" y="0"/>
                  </a:moveTo>
                  <a:cubicBezTo>
                    <a:pt x="1319" y="0"/>
                    <a:pt x="0" y="1072"/>
                    <a:pt x="590" y="2862"/>
                  </a:cubicBezTo>
                  <a:cubicBezTo>
                    <a:pt x="878" y="3828"/>
                    <a:pt x="1747" y="4622"/>
                    <a:pt x="2735" y="4622"/>
                  </a:cubicBezTo>
                  <a:cubicBezTo>
                    <a:pt x="2945" y="4622"/>
                    <a:pt x="3161" y="4586"/>
                    <a:pt x="3377" y="4509"/>
                  </a:cubicBezTo>
                  <a:cubicBezTo>
                    <a:pt x="4771" y="4002"/>
                    <a:pt x="5341" y="2545"/>
                    <a:pt x="5087" y="1183"/>
                  </a:cubicBezTo>
                  <a:lnTo>
                    <a:pt x="5087" y="1152"/>
                  </a:lnTo>
                  <a:cubicBezTo>
                    <a:pt x="5024" y="1152"/>
                    <a:pt x="4929" y="1152"/>
                    <a:pt x="4897" y="1057"/>
                  </a:cubicBezTo>
                  <a:cubicBezTo>
                    <a:pt x="4354" y="332"/>
                    <a:pt x="3531" y="0"/>
                    <a:pt x="2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49697275" y="-2037325"/>
              <a:ext cx="157575" cy="147600"/>
            </a:xfrm>
            <a:custGeom>
              <a:avLst/>
              <a:gdLst/>
              <a:ahLst/>
              <a:cxnLst/>
              <a:rect l="l" t="t" r="r" b="b"/>
              <a:pathLst>
                <a:path w="6303" h="5904" extrusionOk="0">
                  <a:moveTo>
                    <a:pt x="3312" y="736"/>
                  </a:moveTo>
                  <a:cubicBezTo>
                    <a:pt x="4068" y="736"/>
                    <a:pt x="4865" y="1034"/>
                    <a:pt x="5384" y="1773"/>
                  </a:cubicBezTo>
                  <a:cubicBezTo>
                    <a:pt x="5416" y="1836"/>
                    <a:pt x="5511" y="1836"/>
                    <a:pt x="5574" y="1868"/>
                  </a:cubicBezTo>
                  <a:cubicBezTo>
                    <a:pt x="5733" y="3071"/>
                    <a:pt x="5321" y="4623"/>
                    <a:pt x="3864" y="5098"/>
                  </a:cubicBezTo>
                  <a:cubicBezTo>
                    <a:pt x="3669" y="5168"/>
                    <a:pt x="3454" y="5207"/>
                    <a:pt x="3235" y="5207"/>
                  </a:cubicBezTo>
                  <a:cubicBezTo>
                    <a:pt x="2958" y="5207"/>
                    <a:pt x="2673" y="5145"/>
                    <a:pt x="2408" y="5003"/>
                  </a:cubicBezTo>
                  <a:cubicBezTo>
                    <a:pt x="1838" y="4750"/>
                    <a:pt x="1363" y="4148"/>
                    <a:pt x="1141" y="3515"/>
                  </a:cubicBezTo>
                  <a:cubicBezTo>
                    <a:pt x="792" y="2406"/>
                    <a:pt x="1141" y="1488"/>
                    <a:pt x="2091" y="1013"/>
                  </a:cubicBezTo>
                  <a:cubicBezTo>
                    <a:pt x="2442" y="838"/>
                    <a:pt x="2870" y="736"/>
                    <a:pt x="3312" y="736"/>
                  </a:cubicBezTo>
                  <a:close/>
                  <a:moveTo>
                    <a:pt x="3217" y="0"/>
                  </a:moveTo>
                  <a:cubicBezTo>
                    <a:pt x="2825" y="0"/>
                    <a:pt x="2439" y="65"/>
                    <a:pt x="2091" y="190"/>
                  </a:cubicBezTo>
                  <a:cubicBezTo>
                    <a:pt x="666" y="696"/>
                    <a:pt x="1" y="2248"/>
                    <a:pt x="507" y="3737"/>
                  </a:cubicBezTo>
                  <a:cubicBezTo>
                    <a:pt x="602" y="3990"/>
                    <a:pt x="666" y="4180"/>
                    <a:pt x="824" y="4402"/>
                  </a:cubicBezTo>
                  <a:cubicBezTo>
                    <a:pt x="1326" y="5274"/>
                    <a:pt x="2248" y="5904"/>
                    <a:pt x="3257" y="5904"/>
                  </a:cubicBezTo>
                  <a:cubicBezTo>
                    <a:pt x="3457" y="5904"/>
                    <a:pt x="3660" y="5879"/>
                    <a:pt x="3864" y="5827"/>
                  </a:cubicBezTo>
                  <a:cubicBezTo>
                    <a:pt x="4751" y="5573"/>
                    <a:pt x="5574" y="4845"/>
                    <a:pt x="5986" y="3927"/>
                  </a:cubicBezTo>
                  <a:cubicBezTo>
                    <a:pt x="6303" y="3198"/>
                    <a:pt x="6303" y="2406"/>
                    <a:pt x="5923" y="1773"/>
                  </a:cubicBezTo>
                  <a:cubicBezTo>
                    <a:pt x="5923" y="1710"/>
                    <a:pt x="5891" y="1710"/>
                    <a:pt x="5891" y="1710"/>
                  </a:cubicBezTo>
                  <a:cubicBezTo>
                    <a:pt x="5923" y="1646"/>
                    <a:pt x="5923" y="1551"/>
                    <a:pt x="5891" y="1456"/>
                  </a:cubicBezTo>
                  <a:cubicBezTo>
                    <a:pt x="5860" y="1393"/>
                    <a:pt x="5860" y="1361"/>
                    <a:pt x="5828" y="1330"/>
                  </a:cubicBezTo>
                  <a:cubicBezTo>
                    <a:pt x="5259" y="420"/>
                    <a:pt x="4217" y="0"/>
                    <a:pt x="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49769325" y="-1997600"/>
              <a:ext cx="49100" cy="35500"/>
            </a:xfrm>
            <a:custGeom>
              <a:avLst/>
              <a:gdLst/>
              <a:ahLst/>
              <a:cxnLst/>
              <a:rect l="l" t="t" r="r" b="b"/>
              <a:pathLst>
                <a:path w="1964" h="1420" extrusionOk="0">
                  <a:moveTo>
                    <a:pt x="600" y="1"/>
                  </a:moveTo>
                  <a:cubicBezTo>
                    <a:pt x="433" y="1"/>
                    <a:pt x="270" y="35"/>
                    <a:pt x="127" y="121"/>
                  </a:cubicBezTo>
                  <a:cubicBezTo>
                    <a:pt x="1" y="184"/>
                    <a:pt x="1" y="279"/>
                    <a:pt x="64" y="374"/>
                  </a:cubicBezTo>
                  <a:lnTo>
                    <a:pt x="64" y="406"/>
                  </a:lnTo>
                  <a:cubicBezTo>
                    <a:pt x="88" y="477"/>
                    <a:pt x="129" y="513"/>
                    <a:pt x="189" y="513"/>
                  </a:cubicBezTo>
                  <a:cubicBezTo>
                    <a:pt x="208" y="513"/>
                    <a:pt x="230" y="509"/>
                    <a:pt x="254" y="501"/>
                  </a:cubicBezTo>
                  <a:cubicBezTo>
                    <a:pt x="345" y="470"/>
                    <a:pt x="440" y="456"/>
                    <a:pt x="534" y="456"/>
                  </a:cubicBezTo>
                  <a:cubicBezTo>
                    <a:pt x="732" y="456"/>
                    <a:pt x="927" y="520"/>
                    <a:pt x="1077" y="627"/>
                  </a:cubicBezTo>
                  <a:cubicBezTo>
                    <a:pt x="1331" y="786"/>
                    <a:pt x="1426" y="976"/>
                    <a:pt x="1489" y="1197"/>
                  </a:cubicBezTo>
                  <a:cubicBezTo>
                    <a:pt x="1521" y="1356"/>
                    <a:pt x="1647" y="1419"/>
                    <a:pt x="1742" y="1419"/>
                  </a:cubicBezTo>
                  <a:cubicBezTo>
                    <a:pt x="1806" y="1419"/>
                    <a:pt x="1806" y="1419"/>
                    <a:pt x="1837" y="1356"/>
                  </a:cubicBezTo>
                  <a:cubicBezTo>
                    <a:pt x="1901" y="1292"/>
                    <a:pt x="1964" y="1261"/>
                    <a:pt x="1964" y="1134"/>
                  </a:cubicBezTo>
                  <a:cubicBezTo>
                    <a:pt x="1869" y="722"/>
                    <a:pt x="1584" y="342"/>
                    <a:pt x="1204" y="121"/>
                  </a:cubicBezTo>
                  <a:cubicBezTo>
                    <a:pt x="1013" y="51"/>
                    <a:pt x="803"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5053675" y="-1782500"/>
              <a:ext cx="133450" cy="115375"/>
            </a:xfrm>
            <a:custGeom>
              <a:avLst/>
              <a:gdLst/>
              <a:ahLst/>
              <a:cxnLst/>
              <a:rect l="l" t="t" r="r" b="b"/>
              <a:pathLst>
                <a:path w="5338" h="4615" extrusionOk="0">
                  <a:moveTo>
                    <a:pt x="2735" y="1"/>
                  </a:moveTo>
                  <a:cubicBezTo>
                    <a:pt x="1319" y="1"/>
                    <a:pt x="0" y="1071"/>
                    <a:pt x="588" y="2854"/>
                  </a:cubicBezTo>
                  <a:cubicBezTo>
                    <a:pt x="875" y="3821"/>
                    <a:pt x="1744" y="4615"/>
                    <a:pt x="2750" y="4615"/>
                  </a:cubicBezTo>
                  <a:cubicBezTo>
                    <a:pt x="2964" y="4615"/>
                    <a:pt x="3184" y="4579"/>
                    <a:pt x="3406" y="4501"/>
                  </a:cubicBezTo>
                  <a:cubicBezTo>
                    <a:pt x="4768" y="4026"/>
                    <a:pt x="5338" y="2569"/>
                    <a:pt x="5085" y="1176"/>
                  </a:cubicBezTo>
                  <a:lnTo>
                    <a:pt x="5085" y="1144"/>
                  </a:lnTo>
                  <a:cubicBezTo>
                    <a:pt x="5021" y="1144"/>
                    <a:pt x="4926" y="1144"/>
                    <a:pt x="4895" y="1081"/>
                  </a:cubicBezTo>
                  <a:cubicBezTo>
                    <a:pt x="4359" y="340"/>
                    <a:pt x="3531" y="1"/>
                    <a:pt x="2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5041450" y="-1799025"/>
              <a:ext cx="157550" cy="148350"/>
            </a:xfrm>
            <a:custGeom>
              <a:avLst/>
              <a:gdLst/>
              <a:ahLst/>
              <a:cxnLst/>
              <a:rect l="l" t="t" r="r" b="b"/>
              <a:pathLst>
                <a:path w="6302" h="5934" extrusionOk="0">
                  <a:moveTo>
                    <a:pt x="3286" y="776"/>
                  </a:moveTo>
                  <a:cubicBezTo>
                    <a:pt x="4050" y="776"/>
                    <a:pt x="4858" y="1078"/>
                    <a:pt x="5384" y="1805"/>
                  </a:cubicBezTo>
                  <a:cubicBezTo>
                    <a:pt x="5415" y="1900"/>
                    <a:pt x="5510" y="1900"/>
                    <a:pt x="5574" y="1932"/>
                  </a:cubicBezTo>
                  <a:cubicBezTo>
                    <a:pt x="5732" y="3103"/>
                    <a:pt x="5320" y="4624"/>
                    <a:pt x="3895" y="5130"/>
                  </a:cubicBezTo>
                  <a:cubicBezTo>
                    <a:pt x="3678" y="5203"/>
                    <a:pt x="3447" y="5242"/>
                    <a:pt x="3215" y="5242"/>
                  </a:cubicBezTo>
                  <a:cubicBezTo>
                    <a:pt x="2940" y="5242"/>
                    <a:pt x="2664" y="5187"/>
                    <a:pt x="2407" y="5067"/>
                  </a:cubicBezTo>
                  <a:cubicBezTo>
                    <a:pt x="1837" y="4782"/>
                    <a:pt x="1362" y="4180"/>
                    <a:pt x="1140" y="3547"/>
                  </a:cubicBezTo>
                  <a:cubicBezTo>
                    <a:pt x="792" y="2438"/>
                    <a:pt x="1140" y="1520"/>
                    <a:pt x="2090" y="1045"/>
                  </a:cubicBezTo>
                  <a:cubicBezTo>
                    <a:pt x="2434" y="873"/>
                    <a:pt x="2853" y="776"/>
                    <a:pt x="3286" y="776"/>
                  </a:cubicBezTo>
                  <a:close/>
                  <a:moveTo>
                    <a:pt x="3216" y="0"/>
                  </a:moveTo>
                  <a:cubicBezTo>
                    <a:pt x="2824" y="0"/>
                    <a:pt x="2438" y="65"/>
                    <a:pt x="2090" y="190"/>
                  </a:cubicBezTo>
                  <a:cubicBezTo>
                    <a:pt x="665" y="697"/>
                    <a:pt x="0" y="2248"/>
                    <a:pt x="507" y="3737"/>
                  </a:cubicBezTo>
                  <a:cubicBezTo>
                    <a:pt x="602" y="3990"/>
                    <a:pt x="665" y="4180"/>
                    <a:pt x="823" y="4434"/>
                  </a:cubicBezTo>
                  <a:cubicBezTo>
                    <a:pt x="1328" y="5284"/>
                    <a:pt x="2257" y="5934"/>
                    <a:pt x="3291" y="5934"/>
                  </a:cubicBezTo>
                  <a:cubicBezTo>
                    <a:pt x="3489" y="5934"/>
                    <a:pt x="3691" y="5910"/>
                    <a:pt x="3895" y="5859"/>
                  </a:cubicBezTo>
                  <a:cubicBezTo>
                    <a:pt x="4750" y="5605"/>
                    <a:pt x="5574" y="4845"/>
                    <a:pt x="5985" y="3959"/>
                  </a:cubicBezTo>
                  <a:cubicBezTo>
                    <a:pt x="6302" y="3198"/>
                    <a:pt x="6302" y="2407"/>
                    <a:pt x="5954" y="1773"/>
                  </a:cubicBezTo>
                  <a:cubicBezTo>
                    <a:pt x="5954" y="1742"/>
                    <a:pt x="5890" y="1742"/>
                    <a:pt x="5890" y="1742"/>
                  </a:cubicBezTo>
                  <a:cubicBezTo>
                    <a:pt x="5954" y="1647"/>
                    <a:pt x="5954" y="1583"/>
                    <a:pt x="5890" y="1457"/>
                  </a:cubicBezTo>
                  <a:cubicBezTo>
                    <a:pt x="5859" y="1425"/>
                    <a:pt x="5859" y="1362"/>
                    <a:pt x="5827" y="1330"/>
                  </a:cubicBezTo>
                  <a:cubicBezTo>
                    <a:pt x="5258" y="420"/>
                    <a:pt x="4216" y="0"/>
                    <a:pt x="3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5113475" y="-1757975"/>
              <a:ext cx="49125" cy="34975"/>
            </a:xfrm>
            <a:custGeom>
              <a:avLst/>
              <a:gdLst/>
              <a:ahLst/>
              <a:cxnLst/>
              <a:rect l="l" t="t" r="r" b="b"/>
              <a:pathLst>
                <a:path w="1965" h="1399" extrusionOk="0">
                  <a:moveTo>
                    <a:pt x="629" y="0"/>
                  </a:moveTo>
                  <a:cubicBezTo>
                    <a:pt x="452" y="0"/>
                    <a:pt x="279" y="41"/>
                    <a:pt x="128" y="131"/>
                  </a:cubicBezTo>
                  <a:cubicBezTo>
                    <a:pt x="1" y="163"/>
                    <a:pt x="1" y="290"/>
                    <a:pt x="64" y="385"/>
                  </a:cubicBezTo>
                  <a:lnTo>
                    <a:pt x="64" y="416"/>
                  </a:lnTo>
                  <a:cubicBezTo>
                    <a:pt x="87" y="461"/>
                    <a:pt x="125" y="506"/>
                    <a:pt x="179" y="506"/>
                  </a:cubicBezTo>
                  <a:cubicBezTo>
                    <a:pt x="201" y="506"/>
                    <a:pt x="226" y="498"/>
                    <a:pt x="254" y="480"/>
                  </a:cubicBezTo>
                  <a:cubicBezTo>
                    <a:pt x="344" y="460"/>
                    <a:pt x="438" y="449"/>
                    <a:pt x="530" y="449"/>
                  </a:cubicBezTo>
                  <a:cubicBezTo>
                    <a:pt x="730" y="449"/>
                    <a:pt x="926" y="498"/>
                    <a:pt x="1078" y="606"/>
                  </a:cubicBezTo>
                  <a:cubicBezTo>
                    <a:pt x="1331" y="765"/>
                    <a:pt x="1426" y="955"/>
                    <a:pt x="1489" y="1208"/>
                  </a:cubicBezTo>
                  <a:cubicBezTo>
                    <a:pt x="1521" y="1366"/>
                    <a:pt x="1648" y="1398"/>
                    <a:pt x="1743" y="1398"/>
                  </a:cubicBezTo>
                  <a:cubicBezTo>
                    <a:pt x="1806" y="1398"/>
                    <a:pt x="1806" y="1398"/>
                    <a:pt x="1838" y="1366"/>
                  </a:cubicBezTo>
                  <a:cubicBezTo>
                    <a:pt x="1901" y="1271"/>
                    <a:pt x="1964" y="1208"/>
                    <a:pt x="1964" y="1113"/>
                  </a:cubicBezTo>
                  <a:cubicBezTo>
                    <a:pt x="1869" y="733"/>
                    <a:pt x="1584" y="321"/>
                    <a:pt x="1204" y="131"/>
                  </a:cubicBezTo>
                  <a:cubicBezTo>
                    <a:pt x="1022" y="49"/>
                    <a:pt x="82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1905400" y="-1896800"/>
              <a:ext cx="213000" cy="195175"/>
            </a:xfrm>
            <a:custGeom>
              <a:avLst/>
              <a:gdLst/>
              <a:ahLst/>
              <a:cxnLst/>
              <a:rect l="l" t="t" r="r" b="b"/>
              <a:pathLst>
                <a:path w="8520" h="7807" extrusionOk="0">
                  <a:moveTo>
                    <a:pt x="3733" y="624"/>
                  </a:moveTo>
                  <a:cubicBezTo>
                    <a:pt x="5219" y="624"/>
                    <a:pt x="6636" y="1330"/>
                    <a:pt x="7285" y="2803"/>
                  </a:cubicBezTo>
                  <a:cubicBezTo>
                    <a:pt x="7981" y="4481"/>
                    <a:pt x="6810" y="6223"/>
                    <a:pt x="5258" y="6856"/>
                  </a:cubicBezTo>
                  <a:cubicBezTo>
                    <a:pt x="4777" y="7050"/>
                    <a:pt x="4329" y="7137"/>
                    <a:pt x="3917" y="7137"/>
                  </a:cubicBezTo>
                  <a:cubicBezTo>
                    <a:pt x="1102" y="7137"/>
                    <a:pt x="23" y="3050"/>
                    <a:pt x="2344" y="1061"/>
                  </a:cubicBezTo>
                  <a:cubicBezTo>
                    <a:pt x="2408" y="966"/>
                    <a:pt x="2439" y="839"/>
                    <a:pt x="2439" y="776"/>
                  </a:cubicBezTo>
                  <a:lnTo>
                    <a:pt x="2534" y="776"/>
                  </a:lnTo>
                  <a:cubicBezTo>
                    <a:pt x="2930" y="675"/>
                    <a:pt x="3334" y="624"/>
                    <a:pt x="3733" y="624"/>
                  </a:cubicBezTo>
                  <a:close/>
                  <a:moveTo>
                    <a:pt x="4098" y="0"/>
                  </a:moveTo>
                  <a:cubicBezTo>
                    <a:pt x="3494" y="0"/>
                    <a:pt x="2920" y="164"/>
                    <a:pt x="2439" y="491"/>
                  </a:cubicBezTo>
                  <a:lnTo>
                    <a:pt x="2376" y="586"/>
                  </a:lnTo>
                  <a:cubicBezTo>
                    <a:pt x="2319" y="543"/>
                    <a:pt x="2262" y="526"/>
                    <a:pt x="2207" y="526"/>
                  </a:cubicBezTo>
                  <a:cubicBezTo>
                    <a:pt x="2141" y="526"/>
                    <a:pt x="2080" y="551"/>
                    <a:pt x="2028" y="586"/>
                  </a:cubicBezTo>
                  <a:cubicBezTo>
                    <a:pt x="1964" y="617"/>
                    <a:pt x="1901" y="649"/>
                    <a:pt x="1869" y="681"/>
                  </a:cubicBezTo>
                  <a:cubicBezTo>
                    <a:pt x="222" y="1852"/>
                    <a:pt x="1" y="4101"/>
                    <a:pt x="697" y="5716"/>
                  </a:cubicBezTo>
                  <a:cubicBezTo>
                    <a:pt x="1321" y="7056"/>
                    <a:pt x="2586" y="7806"/>
                    <a:pt x="3975" y="7806"/>
                  </a:cubicBezTo>
                  <a:cubicBezTo>
                    <a:pt x="4489" y="7806"/>
                    <a:pt x="5021" y="7704"/>
                    <a:pt x="5543" y="7490"/>
                  </a:cubicBezTo>
                  <a:cubicBezTo>
                    <a:pt x="5828" y="7395"/>
                    <a:pt x="6081" y="7236"/>
                    <a:pt x="6366" y="7014"/>
                  </a:cubicBezTo>
                  <a:cubicBezTo>
                    <a:pt x="7633" y="6128"/>
                    <a:pt x="8520" y="4481"/>
                    <a:pt x="7918" y="2834"/>
                  </a:cubicBezTo>
                  <a:cubicBezTo>
                    <a:pt x="7570" y="1631"/>
                    <a:pt x="6525" y="649"/>
                    <a:pt x="5290" y="206"/>
                  </a:cubicBezTo>
                  <a:cubicBezTo>
                    <a:pt x="4891" y="69"/>
                    <a:pt x="4488" y="0"/>
                    <a:pt x="4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51955275" y="-1860000"/>
              <a:ext cx="52275" cy="74550"/>
            </a:xfrm>
            <a:custGeom>
              <a:avLst/>
              <a:gdLst/>
              <a:ahLst/>
              <a:cxnLst/>
              <a:rect l="l" t="t" r="r" b="b"/>
              <a:pathLst>
                <a:path w="2091" h="2982" extrusionOk="0">
                  <a:moveTo>
                    <a:pt x="1679" y="0"/>
                  </a:moveTo>
                  <a:cubicBezTo>
                    <a:pt x="1046" y="159"/>
                    <a:pt x="539" y="634"/>
                    <a:pt x="254" y="1267"/>
                  </a:cubicBezTo>
                  <a:cubicBezTo>
                    <a:pt x="1" y="1837"/>
                    <a:pt x="64" y="2439"/>
                    <a:pt x="381" y="2914"/>
                  </a:cubicBezTo>
                  <a:cubicBezTo>
                    <a:pt x="413" y="2946"/>
                    <a:pt x="444" y="2977"/>
                    <a:pt x="508" y="2977"/>
                  </a:cubicBezTo>
                  <a:cubicBezTo>
                    <a:pt x="519" y="2980"/>
                    <a:pt x="530" y="2981"/>
                    <a:pt x="542" y="2981"/>
                  </a:cubicBezTo>
                  <a:cubicBezTo>
                    <a:pt x="665" y="2981"/>
                    <a:pt x="816" y="2837"/>
                    <a:pt x="729" y="2692"/>
                  </a:cubicBezTo>
                  <a:cubicBezTo>
                    <a:pt x="413" y="1837"/>
                    <a:pt x="856" y="760"/>
                    <a:pt x="1806" y="539"/>
                  </a:cubicBezTo>
                  <a:cubicBezTo>
                    <a:pt x="2028" y="475"/>
                    <a:pt x="2091" y="222"/>
                    <a:pt x="1964" y="64"/>
                  </a:cubicBezTo>
                  <a:cubicBezTo>
                    <a:pt x="1838" y="0"/>
                    <a:pt x="1774"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51905075" y="-1881200"/>
              <a:ext cx="199075" cy="162850"/>
            </a:xfrm>
            <a:custGeom>
              <a:avLst/>
              <a:gdLst/>
              <a:ahLst/>
              <a:cxnLst/>
              <a:rect l="l" t="t" r="r" b="b"/>
              <a:pathLst>
                <a:path w="7963" h="6514" extrusionOk="0">
                  <a:moveTo>
                    <a:pt x="3739" y="805"/>
                  </a:moveTo>
                  <a:cubicBezTo>
                    <a:pt x="3812" y="805"/>
                    <a:pt x="3854" y="841"/>
                    <a:pt x="3877" y="912"/>
                  </a:cubicBezTo>
                  <a:cubicBezTo>
                    <a:pt x="4004" y="1070"/>
                    <a:pt x="3972" y="1292"/>
                    <a:pt x="3719" y="1387"/>
                  </a:cubicBezTo>
                  <a:cubicBezTo>
                    <a:pt x="2769" y="1608"/>
                    <a:pt x="2357" y="2685"/>
                    <a:pt x="2674" y="3540"/>
                  </a:cubicBezTo>
                  <a:cubicBezTo>
                    <a:pt x="2729" y="3734"/>
                    <a:pt x="2591" y="3831"/>
                    <a:pt x="2470" y="3831"/>
                  </a:cubicBezTo>
                  <a:cubicBezTo>
                    <a:pt x="2453" y="3831"/>
                    <a:pt x="2436" y="3829"/>
                    <a:pt x="2421" y="3825"/>
                  </a:cubicBezTo>
                  <a:cubicBezTo>
                    <a:pt x="2389" y="3825"/>
                    <a:pt x="2294" y="3794"/>
                    <a:pt x="2294" y="3699"/>
                  </a:cubicBezTo>
                  <a:cubicBezTo>
                    <a:pt x="1629" y="2590"/>
                    <a:pt x="2421" y="1102"/>
                    <a:pt x="3656" y="817"/>
                  </a:cubicBezTo>
                  <a:cubicBezTo>
                    <a:pt x="3687" y="809"/>
                    <a:pt x="3715" y="805"/>
                    <a:pt x="3739" y="805"/>
                  </a:cubicBezTo>
                  <a:close/>
                  <a:moveTo>
                    <a:pt x="3698" y="0"/>
                  </a:moveTo>
                  <a:cubicBezTo>
                    <a:pt x="3303" y="0"/>
                    <a:pt x="2905" y="51"/>
                    <a:pt x="2516" y="152"/>
                  </a:cubicBezTo>
                  <a:lnTo>
                    <a:pt x="2421" y="152"/>
                  </a:lnTo>
                  <a:cubicBezTo>
                    <a:pt x="2421" y="278"/>
                    <a:pt x="2389" y="342"/>
                    <a:pt x="2294" y="437"/>
                  </a:cubicBezTo>
                  <a:cubicBezTo>
                    <a:pt x="1" y="2426"/>
                    <a:pt x="1082" y="6513"/>
                    <a:pt x="3899" y="6513"/>
                  </a:cubicBezTo>
                  <a:cubicBezTo>
                    <a:pt x="4310" y="6513"/>
                    <a:pt x="4759" y="6426"/>
                    <a:pt x="5239" y="6232"/>
                  </a:cubicBezTo>
                  <a:cubicBezTo>
                    <a:pt x="6823" y="5599"/>
                    <a:pt x="7963" y="3857"/>
                    <a:pt x="7203" y="2179"/>
                  </a:cubicBezTo>
                  <a:cubicBezTo>
                    <a:pt x="6579" y="706"/>
                    <a:pt x="5167" y="0"/>
                    <a:pt x="3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49999725" y="-2074950"/>
              <a:ext cx="676150" cy="1163150"/>
            </a:xfrm>
            <a:custGeom>
              <a:avLst/>
              <a:gdLst/>
              <a:ahLst/>
              <a:cxnLst/>
              <a:rect l="l" t="t" r="r" b="b"/>
              <a:pathLst>
                <a:path w="27046" h="46526" extrusionOk="0">
                  <a:moveTo>
                    <a:pt x="9778" y="354"/>
                  </a:moveTo>
                  <a:cubicBezTo>
                    <a:pt x="10149" y="354"/>
                    <a:pt x="10509" y="391"/>
                    <a:pt x="10831" y="491"/>
                  </a:cubicBezTo>
                  <a:cubicBezTo>
                    <a:pt x="12161" y="840"/>
                    <a:pt x="12541" y="1758"/>
                    <a:pt x="11908" y="3310"/>
                  </a:cubicBezTo>
                  <a:cubicBezTo>
                    <a:pt x="11465" y="3690"/>
                    <a:pt x="10989" y="3943"/>
                    <a:pt x="10419" y="4070"/>
                  </a:cubicBezTo>
                  <a:cubicBezTo>
                    <a:pt x="10192" y="4155"/>
                    <a:pt x="10245" y="4496"/>
                    <a:pt x="10465" y="4496"/>
                  </a:cubicBezTo>
                  <a:cubicBezTo>
                    <a:pt x="10490" y="4496"/>
                    <a:pt x="10517" y="4491"/>
                    <a:pt x="10546" y="4481"/>
                  </a:cubicBezTo>
                  <a:cubicBezTo>
                    <a:pt x="10736" y="4450"/>
                    <a:pt x="10958" y="4386"/>
                    <a:pt x="11116" y="4291"/>
                  </a:cubicBezTo>
                  <a:cubicBezTo>
                    <a:pt x="12573" y="9453"/>
                    <a:pt x="14283" y="14426"/>
                    <a:pt x="15391" y="19683"/>
                  </a:cubicBezTo>
                  <a:cubicBezTo>
                    <a:pt x="15412" y="19828"/>
                    <a:pt x="15501" y="19891"/>
                    <a:pt x="15595" y="19891"/>
                  </a:cubicBezTo>
                  <a:cubicBezTo>
                    <a:pt x="15645" y="19891"/>
                    <a:pt x="15696" y="19874"/>
                    <a:pt x="15740" y="19841"/>
                  </a:cubicBezTo>
                  <a:cubicBezTo>
                    <a:pt x="15772" y="19936"/>
                    <a:pt x="15867" y="19968"/>
                    <a:pt x="15930" y="19999"/>
                  </a:cubicBezTo>
                  <a:cubicBezTo>
                    <a:pt x="21820" y="21203"/>
                    <a:pt x="26381" y="28391"/>
                    <a:pt x="26222" y="34187"/>
                  </a:cubicBezTo>
                  <a:cubicBezTo>
                    <a:pt x="26064" y="40869"/>
                    <a:pt x="19223" y="45619"/>
                    <a:pt x="12890" y="45936"/>
                  </a:cubicBezTo>
                  <a:cubicBezTo>
                    <a:pt x="12700" y="45947"/>
                    <a:pt x="12510" y="45952"/>
                    <a:pt x="12322" y="45952"/>
                  </a:cubicBezTo>
                  <a:cubicBezTo>
                    <a:pt x="7043" y="45952"/>
                    <a:pt x="2398" y="41732"/>
                    <a:pt x="1267" y="36625"/>
                  </a:cubicBezTo>
                  <a:cubicBezTo>
                    <a:pt x="0" y="30703"/>
                    <a:pt x="3484" y="25320"/>
                    <a:pt x="8171" y="21994"/>
                  </a:cubicBezTo>
                  <a:lnTo>
                    <a:pt x="8203" y="21963"/>
                  </a:lnTo>
                  <a:cubicBezTo>
                    <a:pt x="8361" y="21899"/>
                    <a:pt x="8519" y="21836"/>
                    <a:pt x="8456" y="21646"/>
                  </a:cubicBezTo>
                  <a:cubicBezTo>
                    <a:pt x="6556" y="16421"/>
                    <a:pt x="5954" y="10815"/>
                    <a:pt x="4371" y="5527"/>
                  </a:cubicBezTo>
                  <a:cubicBezTo>
                    <a:pt x="4529" y="5527"/>
                    <a:pt x="4656" y="5495"/>
                    <a:pt x="4814" y="5432"/>
                  </a:cubicBezTo>
                  <a:cubicBezTo>
                    <a:pt x="4972" y="5400"/>
                    <a:pt x="4909" y="5178"/>
                    <a:pt x="4782" y="5178"/>
                  </a:cubicBezTo>
                  <a:cubicBezTo>
                    <a:pt x="4747" y="5180"/>
                    <a:pt x="4712" y="5180"/>
                    <a:pt x="4677" y="5180"/>
                  </a:cubicBezTo>
                  <a:cubicBezTo>
                    <a:pt x="3065" y="5180"/>
                    <a:pt x="2171" y="3754"/>
                    <a:pt x="2977" y="2328"/>
                  </a:cubicBezTo>
                  <a:lnTo>
                    <a:pt x="2977" y="2170"/>
                  </a:lnTo>
                  <a:cubicBezTo>
                    <a:pt x="3896" y="1156"/>
                    <a:pt x="6619" y="776"/>
                    <a:pt x="7791" y="586"/>
                  </a:cubicBezTo>
                  <a:cubicBezTo>
                    <a:pt x="8367" y="483"/>
                    <a:pt x="9090" y="354"/>
                    <a:pt x="9778" y="354"/>
                  </a:cubicBezTo>
                  <a:close/>
                  <a:moveTo>
                    <a:pt x="9723" y="1"/>
                  </a:moveTo>
                  <a:cubicBezTo>
                    <a:pt x="8724" y="1"/>
                    <a:pt x="7688" y="232"/>
                    <a:pt x="6809" y="428"/>
                  </a:cubicBezTo>
                  <a:cubicBezTo>
                    <a:pt x="5764" y="650"/>
                    <a:pt x="3484" y="1061"/>
                    <a:pt x="2787" y="2075"/>
                  </a:cubicBezTo>
                  <a:cubicBezTo>
                    <a:pt x="2692" y="2075"/>
                    <a:pt x="2661" y="2106"/>
                    <a:pt x="2629" y="2170"/>
                  </a:cubicBezTo>
                  <a:cubicBezTo>
                    <a:pt x="1520" y="3468"/>
                    <a:pt x="2502" y="5527"/>
                    <a:pt x="4086" y="5653"/>
                  </a:cubicBezTo>
                  <a:cubicBezTo>
                    <a:pt x="4529" y="8440"/>
                    <a:pt x="5226" y="11259"/>
                    <a:pt x="5859" y="14077"/>
                  </a:cubicBezTo>
                  <a:cubicBezTo>
                    <a:pt x="6429" y="16674"/>
                    <a:pt x="6936" y="19334"/>
                    <a:pt x="7886" y="21836"/>
                  </a:cubicBezTo>
                  <a:cubicBezTo>
                    <a:pt x="3864" y="23958"/>
                    <a:pt x="1045" y="28486"/>
                    <a:pt x="570" y="32983"/>
                  </a:cubicBezTo>
                  <a:cubicBezTo>
                    <a:pt x="95" y="37575"/>
                    <a:pt x="2312" y="42104"/>
                    <a:pt x="6144" y="44669"/>
                  </a:cubicBezTo>
                  <a:cubicBezTo>
                    <a:pt x="8092" y="45973"/>
                    <a:pt x="10171" y="46526"/>
                    <a:pt x="12264" y="46526"/>
                  </a:cubicBezTo>
                  <a:cubicBezTo>
                    <a:pt x="14901" y="46526"/>
                    <a:pt x="17561" y="45649"/>
                    <a:pt x="20015" y="44289"/>
                  </a:cubicBezTo>
                  <a:cubicBezTo>
                    <a:pt x="22264" y="43023"/>
                    <a:pt x="24417" y="41471"/>
                    <a:pt x="25589" y="39127"/>
                  </a:cubicBezTo>
                  <a:cubicBezTo>
                    <a:pt x="26697" y="36942"/>
                    <a:pt x="27046" y="34472"/>
                    <a:pt x="26697" y="32097"/>
                  </a:cubicBezTo>
                  <a:cubicBezTo>
                    <a:pt x="25906" y="26745"/>
                    <a:pt x="21599" y="20601"/>
                    <a:pt x="16120" y="19493"/>
                  </a:cubicBezTo>
                  <a:cubicBezTo>
                    <a:pt x="16057" y="19493"/>
                    <a:pt x="15962" y="19493"/>
                    <a:pt x="15930" y="19524"/>
                  </a:cubicBezTo>
                  <a:cubicBezTo>
                    <a:pt x="14821" y="14394"/>
                    <a:pt x="13555" y="9042"/>
                    <a:pt x="11496" y="4165"/>
                  </a:cubicBezTo>
                  <a:cubicBezTo>
                    <a:pt x="12985" y="3278"/>
                    <a:pt x="13681" y="1315"/>
                    <a:pt x="11496" y="333"/>
                  </a:cubicBezTo>
                  <a:cubicBezTo>
                    <a:pt x="10950" y="90"/>
                    <a:pt x="10344" y="1"/>
                    <a:pt x="9723"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49999725" y="-2064775"/>
              <a:ext cx="659525" cy="1139525"/>
            </a:xfrm>
            <a:custGeom>
              <a:avLst/>
              <a:gdLst/>
              <a:ahLst/>
              <a:cxnLst/>
              <a:rect l="l" t="t" r="r" b="b"/>
              <a:pathLst>
                <a:path w="26381" h="45581" extrusionOk="0">
                  <a:moveTo>
                    <a:pt x="10851" y="1305"/>
                  </a:moveTo>
                  <a:cubicBezTo>
                    <a:pt x="11081" y="1305"/>
                    <a:pt x="11189" y="1649"/>
                    <a:pt x="10989" y="1763"/>
                  </a:cubicBezTo>
                  <a:cubicBezTo>
                    <a:pt x="9116" y="2729"/>
                    <a:pt x="6944" y="3262"/>
                    <a:pt x="4826" y="3262"/>
                  </a:cubicBezTo>
                  <a:cubicBezTo>
                    <a:pt x="4652" y="3262"/>
                    <a:pt x="4480" y="3258"/>
                    <a:pt x="4307" y="3251"/>
                  </a:cubicBezTo>
                  <a:cubicBezTo>
                    <a:pt x="4022" y="3251"/>
                    <a:pt x="4054" y="2871"/>
                    <a:pt x="4307" y="2871"/>
                  </a:cubicBezTo>
                  <a:cubicBezTo>
                    <a:pt x="6619" y="2649"/>
                    <a:pt x="8646" y="2174"/>
                    <a:pt x="10768" y="1319"/>
                  </a:cubicBezTo>
                  <a:cubicBezTo>
                    <a:pt x="10797" y="1310"/>
                    <a:pt x="10825" y="1305"/>
                    <a:pt x="10851" y="1305"/>
                  </a:cubicBezTo>
                  <a:close/>
                  <a:moveTo>
                    <a:pt x="9726" y="1"/>
                  </a:moveTo>
                  <a:cubicBezTo>
                    <a:pt x="9070" y="1"/>
                    <a:pt x="8397" y="112"/>
                    <a:pt x="7823" y="211"/>
                  </a:cubicBezTo>
                  <a:cubicBezTo>
                    <a:pt x="6651" y="401"/>
                    <a:pt x="3927" y="813"/>
                    <a:pt x="3009" y="1794"/>
                  </a:cubicBezTo>
                  <a:cubicBezTo>
                    <a:pt x="3072" y="1826"/>
                    <a:pt x="3072" y="1921"/>
                    <a:pt x="3009" y="1953"/>
                  </a:cubicBezTo>
                  <a:cubicBezTo>
                    <a:pt x="2203" y="3379"/>
                    <a:pt x="3096" y="4805"/>
                    <a:pt x="4709" y="4805"/>
                  </a:cubicBezTo>
                  <a:cubicBezTo>
                    <a:pt x="4744" y="4805"/>
                    <a:pt x="4779" y="4804"/>
                    <a:pt x="4814" y="4803"/>
                  </a:cubicBezTo>
                  <a:cubicBezTo>
                    <a:pt x="4972" y="4803"/>
                    <a:pt x="5004" y="5056"/>
                    <a:pt x="4846" y="5088"/>
                  </a:cubicBezTo>
                  <a:cubicBezTo>
                    <a:pt x="4687" y="5120"/>
                    <a:pt x="4561" y="5151"/>
                    <a:pt x="4402" y="5151"/>
                  </a:cubicBezTo>
                  <a:cubicBezTo>
                    <a:pt x="6017" y="10472"/>
                    <a:pt x="6619" y="16045"/>
                    <a:pt x="8488" y="21271"/>
                  </a:cubicBezTo>
                  <a:cubicBezTo>
                    <a:pt x="8519" y="21461"/>
                    <a:pt x="8393" y="21587"/>
                    <a:pt x="8234" y="21587"/>
                  </a:cubicBezTo>
                  <a:lnTo>
                    <a:pt x="8203" y="21619"/>
                  </a:lnTo>
                  <a:cubicBezTo>
                    <a:pt x="3547" y="24944"/>
                    <a:pt x="0" y="30296"/>
                    <a:pt x="1330" y="36282"/>
                  </a:cubicBezTo>
                  <a:cubicBezTo>
                    <a:pt x="2397" y="41342"/>
                    <a:pt x="7044" y="45580"/>
                    <a:pt x="12304" y="45580"/>
                  </a:cubicBezTo>
                  <a:cubicBezTo>
                    <a:pt x="12509" y="45580"/>
                    <a:pt x="12715" y="45574"/>
                    <a:pt x="12921" y="45561"/>
                  </a:cubicBezTo>
                  <a:cubicBezTo>
                    <a:pt x="19223" y="45181"/>
                    <a:pt x="26032" y="40462"/>
                    <a:pt x="26222" y="33780"/>
                  </a:cubicBezTo>
                  <a:cubicBezTo>
                    <a:pt x="26381" y="27984"/>
                    <a:pt x="21820" y="20827"/>
                    <a:pt x="15930" y="19592"/>
                  </a:cubicBezTo>
                  <a:cubicBezTo>
                    <a:pt x="15867" y="19592"/>
                    <a:pt x="15772" y="19529"/>
                    <a:pt x="15772" y="19497"/>
                  </a:cubicBezTo>
                  <a:cubicBezTo>
                    <a:pt x="15733" y="19516"/>
                    <a:pt x="15689" y="19527"/>
                    <a:pt x="15645" y="19527"/>
                  </a:cubicBezTo>
                  <a:cubicBezTo>
                    <a:pt x="15544" y="19527"/>
                    <a:pt x="15445" y="19471"/>
                    <a:pt x="15423" y="19339"/>
                  </a:cubicBezTo>
                  <a:cubicBezTo>
                    <a:pt x="14315" y="14114"/>
                    <a:pt x="12605" y="9078"/>
                    <a:pt x="11148" y="3948"/>
                  </a:cubicBezTo>
                  <a:cubicBezTo>
                    <a:pt x="10926" y="4011"/>
                    <a:pt x="10768" y="4106"/>
                    <a:pt x="10578" y="4138"/>
                  </a:cubicBezTo>
                  <a:cubicBezTo>
                    <a:pt x="10568" y="4139"/>
                    <a:pt x="10558" y="4140"/>
                    <a:pt x="10548" y="4140"/>
                  </a:cubicBezTo>
                  <a:cubicBezTo>
                    <a:pt x="10315" y="4140"/>
                    <a:pt x="10208" y="3786"/>
                    <a:pt x="10451" y="3694"/>
                  </a:cubicBezTo>
                  <a:cubicBezTo>
                    <a:pt x="11021" y="3568"/>
                    <a:pt x="11496" y="3314"/>
                    <a:pt x="11940" y="2934"/>
                  </a:cubicBezTo>
                  <a:cubicBezTo>
                    <a:pt x="12573" y="1414"/>
                    <a:pt x="12193" y="464"/>
                    <a:pt x="10863" y="148"/>
                  </a:cubicBezTo>
                  <a:cubicBezTo>
                    <a:pt x="10507" y="41"/>
                    <a:pt x="10119" y="1"/>
                    <a:pt x="9726"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50080475" y="-1348750"/>
              <a:ext cx="515450" cy="359400"/>
            </a:xfrm>
            <a:custGeom>
              <a:avLst/>
              <a:gdLst/>
              <a:ahLst/>
              <a:cxnLst/>
              <a:rect l="l" t="t" r="r" b="b"/>
              <a:pathLst>
                <a:path w="20618" h="14376" extrusionOk="0">
                  <a:moveTo>
                    <a:pt x="18717" y="737"/>
                  </a:moveTo>
                  <a:cubicBezTo>
                    <a:pt x="19667" y="3524"/>
                    <a:pt x="20110" y="6627"/>
                    <a:pt x="18590" y="9288"/>
                  </a:cubicBezTo>
                  <a:cubicBezTo>
                    <a:pt x="17324" y="11536"/>
                    <a:pt x="14917" y="12929"/>
                    <a:pt x="12510" y="13563"/>
                  </a:cubicBezTo>
                  <a:cubicBezTo>
                    <a:pt x="11529" y="13811"/>
                    <a:pt x="10485" y="13957"/>
                    <a:pt x="9441" y="13957"/>
                  </a:cubicBezTo>
                  <a:cubicBezTo>
                    <a:pt x="7821" y="13957"/>
                    <a:pt x="6201" y="13606"/>
                    <a:pt x="4814" y="12739"/>
                  </a:cubicBezTo>
                  <a:cubicBezTo>
                    <a:pt x="2502" y="11283"/>
                    <a:pt x="444" y="7482"/>
                    <a:pt x="444" y="4727"/>
                  </a:cubicBezTo>
                  <a:cubicBezTo>
                    <a:pt x="444" y="4696"/>
                    <a:pt x="381" y="4664"/>
                    <a:pt x="381" y="4664"/>
                  </a:cubicBezTo>
                  <a:cubicBezTo>
                    <a:pt x="1660" y="4161"/>
                    <a:pt x="2920" y="4005"/>
                    <a:pt x="4177" y="4005"/>
                  </a:cubicBezTo>
                  <a:cubicBezTo>
                    <a:pt x="6221" y="4005"/>
                    <a:pt x="8256" y="4417"/>
                    <a:pt x="10350" y="4417"/>
                  </a:cubicBezTo>
                  <a:cubicBezTo>
                    <a:pt x="10699" y="4417"/>
                    <a:pt x="11049" y="4405"/>
                    <a:pt x="11401" y="4379"/>
                  </a:cubicBezTo>
                  <a:cubicBezTo>
                    <a:pt x="14252" y="4157"/>
                    <a:pt x="16595" y="2510"/>
                    <a:pt x="18717" y="737"/>
                  </a:cubicBezTo>
                  <a:close/>
                  <a:moveTo>
                    <a:pt x="18792" y="1"/>
                  </a:moveTo>
                  <a:cubicBezTo>
                    <a:pt x="18685" y="1"/>
                    <a:pt x="18590" y="56"/>
                    <a:pt x="18590" y="135"/>
                  </a:cubicBezTo>
                  <a:cubicBezTo>
                    <a:pt x="18559" y="135"/>
                    <a:pt x="18559" y="199"/>
                    <a:pt x="18527" y="199"/>
                  </a:cubicBezTo>
                  <a:cubicBezTo>
                    <a:pt x="17260" y="1244"/>
                    <a:pt x="15962" y="2320"/>
                    <a:pt x="14442" y="2985"/>
                  </a:cubicBezTo>
                  <a:cubicBezTo>
                    <a:pt x="13081" y="3620"/>
                    <a:pt x="11705" y="3833"/>
                    <a:pt x="10289" y="3833"/>
                  </a:cubicBezTo>
                  <a:cubicBezTo>
                    <a:pt x="9727" y="3833"/>
                    <a:pt x="9159" y="3799"/>
                    <a:pt x="8583" y="3745"/>
                  </a:cubicBezTo>
                  <a:cubicBezTo>
                    <a:pt x="7228" y="3605"/>
                    <a:pt x="5773" y="3373"/>
                    <a:pt x="4347" y="3373"/>
                  </a:cubicBezTo>
                  <a:cubicBezTo>
                    <a:pt x="2873" y="3373"/>
                    <a:pt x="1430" y="3621"/>
                    <a:pt x="159" y="4474"/>
                  </a:cubicBezTo>
                  <a:cubicBezTo>
                    <a:pt x="32" y="4537"/>
                    <a:pt x="64" y="4664"/>
                    <a:pt x="191" y="4696"/>
                  </a:cubicBezTo>
                  <a:cubicBezTo>
                    <a:pt x="1" y="6089"/>
                    <a:pt x="634" y="7356"/>
                    <a:pt x="1172" y="8591"/>
                  </a:cubicBezTo>
                  <a:cubicBezTo>
                    <a:pt x="1806" y="10048"/>
                    <a:pt x="2597" y="11504"/>
                    <a:pt x="3864" y="12549"/>
                  </a:cubicBezTo>
                  <a:cubicBezTo>
                    <a:pt x="5439" y="13854"/>
                    <a:pt x="7492" y="14376"/>
                    <a:pt x="9537" y="14376"/>
                  </a:cubicBezTo>
                  <a:cubicBezTo>
                    <a:pt x="10372" y="14376"/>
                    <a:pt x="11205" y="14289"/>
                    <a:pt x="12003" y="14133"/>
                  </a:cubicBezTo>
                  <a:cubicBezTo>
                    <a:pt x="14727" y="13563"/>
                    <a:pt x="17419" y="12106"/>
                    <a:pt x="18875" y="9699"/>
                  </a:cubicBezTo>
                  <a:cubicBezTo>
                    <a:pt x="20617" y="6786"/>
                    <a:pt x="20142" y="3239"/>
                    <a:pt x="19065" y="199"/>
                  </a:cubicBezTo>
                  <a:cubicBezTo>
                    <a:pt x="19018" y="56"/>
                    <a:pt x="18899" y="1"/>
                    <a:pt x="18792"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50089975" y="-1330350"/>
              <a:ext cx="493275" cy="330550"/>
            </a:xfrm>
            <a:custGeom>
              <a:avLst/>
              <a:gdLst/>
              <a:ahLst/>
              <a:cxnLst/>
              <a:rect l="l" t="t" r="r" b="b"/>
              <a:pathLst>
                <a:path w="19731" h="13222" extrusionOk="0">
                  <a:moveTo>
                    <a:pt x="18337" y="1"/>
                  </a:moveTo>
                  <a:lnTo>
                    <a:pt x="18337" y="1"/>
                  </a:lnTo>
                  <a:cubicBezTo>
                    <a:pt x="16215" y="1774"/>
                    <a:pt x="13872" y="3421"/>
                    <a:pt x="11021" y="3643"/>
                  </a:cubicBezTo>
                  <a:cubicBezTo>
                    <a:pt x="10669" y="3669"/>
                    <a:pt x="10319" y="3681"/>
                    <a:pt x="9970" y="3681"/>
                  </a:cubicBezTo>
                  <a:cubicBezTo>
                    <a:pt x="7876" y="3681"/>
                    <a:pt x="5841" y="3269"/>
                    <a:pt x="3797" y="3269"/>
                  </a:cubicBezTo>
                  <a:cubicBezTo>
                    <a:pt x="2540" y="3269"/>
                    <a:pt x="1280" y="3425"/>
                    <a:pt x="1" y="3928"/>
                  </a:cubicBezTo>
                  <a:cubicBezTo>
                    <a:pt x="64" y="3960"/>
                    <a:pt x="64" y="3960"/>
                    <a:pt x="64" y="4023"/>
                  </a:cubicBezTo>
                  <a:cubicBezTo>
                    <a:pt x="64" y="6746"/>
                    <a:pt x="2122" y="10547"/>
                    <a:pt x="4434" y="12003"/>
                  </a:cubicBezTo>
                  <a:cubicBezTo>
                    <a:pt x="5821" y="12870"/>
                    <a:pt x="7441" y="13221"/>
                    <a:pt x="9061" y="13221"/>
                  </a:cubicBezTo>
                  <a:cubicBezTo>
                    <a:pt x="10105" y="13221"/>
                    <a:pt x="11149" y="13075"/>
                    <a:pt x="12130" y="12827"/>
                  </a:cubicBezTo>
                  <a:cubicBezTo>
                    <a:pt x="14568" y="12193"/>
                    <a:pt x="16944" y="10800"/>
                    <a:pt x="18210" y="8552"/>
                  </a:cubicBezTo>
                  <a:cubicBezTo>
                    <a:pt x="19730" y="5891"/>
                    <a:pt x="19287" y="2788"/>
                    <a:pt x="18337" y="1"/>
                  </a:cubicBezTo>
                  <a:close/>
                </a:path>
              </a:pathLst>
            </a:custGeom>
            <a:solidFill>
              <a:schemeClr val="accent4"/>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0101850" y="-2032375"/>
              <a:ext cx="177575" cy="49150"/>
            </a:xfrm>
            <a:custGeom>
              <a:avLst/>
              <a:gdLst/>
              <a:ahLst/>
              <a:cxnLst/>
              <a:rect l="l" t="t" r="r" b="b"/>
              <a:pathLst>
                <a:path w="7103" h="1966" extrusionOk="0">
                  <a:moveTo>
                    <a:pt x="6824" y="1"/>
                  </a:moveTo>
                  <a:cubicBezTo>
                    <a:pt x="6800" y="1"/>
                    <a:pt x="6773" y="8"/>
                    <a:pt x="6746" y="23"/>
                  </a:cubicBezTo>
                  <a:cubicBezTo>
                    <a:pt x="4561" y="878"/>
                    <a:pt x="2534" y="1417"/>
                    <a:pt x="254" y="1575"/>
                  </a:cubicBezTo>
                  <a:cubicBezTo>
                    <a:pt x="1" y="1575"/>
                    <a:pt x="1" y="1955"/>
                    <a:pt x="254" y="1955"/>
                  </a:cubicBezTo>
                  <a:cubicBezTo>
                    <a:pt x="426" y="1962"/>
                    <a:pt x="599" y="1966"/>
                    <a:pt x="772" y="1966"/>
                  </a:cubicBezTo>
                  <a:cubicBezTo>
                    <a:pt x="2891" y="1966"/>
                    <a:pt x="5063" y="1433"/>
                    <a:pt x="6936" y="467"/>
                  </a:cubicBezTo>
                  <a:cubicBezTo>
                    <a:pt x="7103" y="356"/>
                    <a:pt x="7001" y="1"/>
                    <a:pt x="682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4184800" y="-1932850"/>
              <a:ext cx="816275" cy="968525"/>
            </a:xfrm>
            <a:custGeom>
              <a:avLst/>
              <a:gdLst/>
              <a:ahLst/>
              <a:cxnLst/>
              <a:rect l="l" t="t" r="r" b="b"/>
              <a:pathLst>
                <a:path w="32651" h="38741" extrusionOk="0">
                  <a:moveTo>
                    <a:pt x="17291" y="1"/>
                  </a:moveTo>
                  <a:cubicBezTo>
                    <a:pt x="17038" y="3801"/>
                    <a:pt x="17196" y="8076"/>
                    <a:pt x="16025" y="11687"/>
                  </a:cubicBezTo>
                  <a:cubicBezTo>
                    <a:pt x="14821" y="15234"/>
                    <a:pt x="11433" y="17767"/>
                    <a:pt x="8962" y="20459"/>
                  </a:cubicBezTo>
                  <a:lnTo>
                    <a:pt x="8931" y="20491"/>
                  </a:lnTo>
                  <a:cubicBezTo>
                    <a:pt x="6397" y="23278"/>
                    <a:pt x="3990" y="26159"/>
                    <a:pt x="1900" y="29295"/>
                  </a:cubicBezTo>
                  <a:cubicBezTo>
                    <a:pt x="1013" y="30593"/>
                    <a:pt x="0" y="32430"/>
                    <a:pt x="538" y="34045"/>
                  </a:cubicBezTo>
                  <a:cubicBezTo>
                    <a:pt x="1267" y="36072"/>
                    <a:pt x="4022" y="36230"/>
                    <a:pt x="5796" y="36547"/>
                  </a:cubicBezTo>
                  <a:cubicBezTo>
                    <a:pt x="6366" y="36610"/>
                    <a:pt x="6904" y="36737"/>
                    <a:pt x="7474" y="36800"/>
                  </a:cubicBezTo>
                  <a:cubicBezTo>
                    <a:pt x="13382" y="37846"/>
                    <a:pt x="19315" y="38740"/>
                    <a:pt x="25295" y="38740"/>
                  </a:cubicBezTo>
                  <a:cubicBezTo>
                    <a:pt x="26015" y="38740"/>
                    <a:pt x="26736" y="38727"/>
                    <a:pt x="27457" y="38700"/>
                  </a:cubicBezTo>
                  <a:cubicBezTo>
                    <a:pt x="29389" y="38637"/>
                    <a:pt x="32651" y="38542"/>
                    <a:pt x="32461" y="35787"/>
                  </a:cubicBezTo>
                  <a:cubicBezTo>
                    <a:pt x="32303" y="33950"/>
                    <a:pt x="31447" y="32050"/>
                    <a:pt x="30909" y="30371"/>
                  </a:cubicBezTo>
                  <a:cubicBezTo>
                    <a:pt x="29927" y="27394"/>
                    <a:pt x="28756" y="24449"/>
                    <a:pt x="27457" y="21599"/>
                  </a:cubicBezTo>
                  <a:cubicBezTo>
                    <a:pt x="27299" y="21251"/>
                    <a:pt x="27140" y="20902"/>
                    <a:pt x="26982" y="20586"/>
                  </a:cubicBezTo>
                  <a:cubicBezTo>
                    <a:pt x="25715" y="17894"/>
                    <a:pt x="23784" y="15170"/>
                    <a:pt x="23340" y="12162"/>
                  </a:cubicBezTo>
                  <a:cubicBezTo>
                    <a:pt x="22865" y="8868"/>
                    <a:pt x="23974" y="5195"/>
                    <a:pt x="24449" y="1964"/>
                  </a:cubicBezTo>
                  <a:cubicBezTo>
                    <a:pt x="24480" y="1838"/>
                    <a:pt x="24575" y="1743"/>
                    <a:pt x="24702" y="1743"/>
                  </a:cubicBezTo>
                  <a:lnTo>
                    <a:pt x="24702" y="1711"/>
                  </a:lnTo>
                  <a:cubicBezTo>
                    <a:pt x="24638" y="1712"/>
                    <a:pt x="24575" y="1712"/>
                    <a:pt x="24511" y="1712"/>
                  </a:cubicBezTo>
                  <a:cubicBezTo>
                    <a:pt x="22039" y="1712"/>
                    <a:pt x="19514" y="1112"/>
                    <a:pt x="1729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4070000" y="-2061650"/>
              <a:ext cx="946125" cy="1112450"/>
            </a:xfrm>
            <a:custGeom>
              <a:avLst/>
              <a:gdLst/>
              <a:ahLst/>
              <a:cxnLst/>
              <a:rect l="l" t="t" r="r" b="b"/>
              <a:pathLst>
                <a:path w="37845" h="44498" extrusionOk="0">
                  <a:moveTo>
                    <a:pt x="23529" y="583"/>
                  </a:moveTo>
                  <a:cubicBezTo>
                    <a:pt x="23673" y="583"/>
                    <a:pt x="23820" y="586"/>
                    <a:pt x="23974" y="593"/>
                  </a:cubicBezTo>
                  <a:cubicBezTo>
                    <a:pt x="24924" y="688"/>
                    <a:pt x="25874" y="846"/>
                    <a:pt x="26792" y="1036"/>
                  </a:cubicBezTo>
                  <a:cubicBezTo>
                    <a:pt x="27806" y="1258"/>
                    <a:pt x="28819" y="1511"/>
                    <a:pt x="29769" y="1891"/>
                  </a:cubicBezTo>
                  <a:cubicBezTo>
                    <a:pt x="30466" y="2176"/>
                    <a:pt x="31289" y="2778"/>
                    <a:pt x="31669" y="3443"/>
                  </a:cubicBezTo>
                  <a:cubicBezTo>
                    <a:pt x="32334" y="4741"/>
                    <a:pt x="31131" y="6135"/>
                    <a:pt x="29864" y="6420"/>
                  </a:cubicBezTo>
                  <a:cubicBezTo>
                    <a:pt x="26507" y="6388"/>
                    <a:pt x="23657" y="5628"/>
                    <a:pt x="20712" y="4076"/>
                  </a:cubicBezTo>
                  <a:cubicBezTo>
                    <a:pt x="19698" y="2936"/>
                    <a:pt x="20522" y="1353"/>
                    <a:pt x="21788" y="878"/>
                  </a:cubicBezTo>
                  <a:cubicBezTo>
                    <a:pt x="22401" y="648"/>
                    <a:pt x="22932" y="583"/>
                    <a:pt x="23529" y="583"/>
                  </a:cubicBezTo>
                  <a:close/>
                  <a:moveTo>
                    <a:pt x="23494" y="1"/>
                  </a:moveTo>
                  <a:cubicBezTo>
                    <a:pt x="22334" y="1"/>
                    <a:pt x="21223" y="254"/>
                    <a:pt x="20427" y="1036"/>
                  </a:cubicBezTo>
                  <a:cubicBezTo>
                    <a:pt x="19318" y="2113"/>
                    <a:pt x="19318" y="3886"/>
                    <a:pt x="20743" y="4551"/>
                  </a:cubicBezTo>
                  <a:lnTo>
                    <a:pt x="20807" y="4551"/>
                  </a:lnTo>
                  <a:cubicBezTo>
                    <a:pt x="21060" y="4678"/>
                    <a:pt x="21250" y="4805"/>
                    <a:pt x="21440" y="4931"/>
                  </a:cubicBezTo>
                  <a:cubicBezTo>
                    <a:pt x="21218" y="7053"/>
                    <a:pt x="21060" y="9238"/>
                    <a:pt x="20838" y="11392"/>
                  </a:cubicBezTo>
                  <a:cubicBezTo>
                    <a:pt x="20648" y="13513"/>
                    <a:pt x="20522" y="15730"/>
                    <a:pt x="19635" y="17662"/>
                  </a:cubicBezTo>
                  <a:cubicBezTo>
                    <a:pt x="18716" y="19562"/>
                    <a:pt x="17133" y="21019"/>
                    <a:pt x="15676" y="22476"/>
                  </a:cubicBezTo>
                  <a:cubicBezTo>
                    <a:pt x="14188" y="23996"/>
                    <a:pt x="12763" y="25484"/>
                    <a:pt x="11401" y="27068"/>
                  </a:cubicBezTo>
                  <a:cubicBezTo>
                    <a:pt x="9121" y="29665"/>
                    <a:pt x="0" y="39007"/>
                    <a:pt x="6904" y="41477"/>
                  </a:cubicBezTo>
                  <a:cubicBezTo>
                    <a:pt x="8456" y="42047"/>
                    <a:pt x="10166" y="42205"/>
                    <a:pt x="11749" y="42491"/>
                  </a:cubicBezTo>
                  <a:cubicBezTo>
                    <a:pt x="13808" y="42871"/>
                    <a:pt x="15866" y="43187"/>
                    <a:pt x="17956" y="43504"/>
                  </a:cubicBezTo>
                  <a:cubicBezTo>
                    <a:pt x="21725" y="44074"/>
                    <a:pt x="25557" y="44422"/>
                    <a:pt x="29357" y="44454"/>
                  </a:cubicBezTo>
                  <a:cubicBezTo>
                    <a:pt x="30017" y="44454"/>
                    <a:pt x="30860" y="44498"/>
                    <a:pt x="31755" y="44498"/>
                  </a:cubicBezTo>
                  <a:cubicBezTo>
                    <a:pt x="33907" y="44498"/>
                    <a:pt x="36357" y="44245"/>
                    <a:pt x="37275" y="42522"/>
                  </a:cubicBezTo>
                  <a:cubicBezTo>
                    <a:pt x="37845" y="41477"/>
                    <a:pt x="37560" y="40369"/>
                    <a:pt x="37275" y="39355"/>
                  </a:cubicBezTo>
                  <a:cubicBezTo>
                    <a:pt x="36736" y="37202"/>
                    <a:pt x="36008" y="35112"/>
                    <a:pt x="35216" y="33117"/>
                  </a:cubicBezTo>
                  <a:cubicBezTo>
                    <a:pt x="33728" y="29000"/>
                    <a:pt x="31827" y="25104"/>
                    <a:pt x="29864" y="21177"/>
                  </a:cubicBezTo>
                  <a:cubicBezTo>
                    <a:pt x="28819" y="19024"/>
                    <a:pt x="28217" y="16997"/>
                    <a:pt x="28502" y="14527"/>
                  </a:cubicBezTo>
                  <a:cubicBezTo>
                    <a:pt x="28724" y="12120"/>
                    <a:pt x="29199" y="9713"/>
                    <a:pt x="29547" y="7306"/>
                  </a:cubicBezTo>
                  <a:cubicBezTo>
                    <a:pt x="29611" y="7053"/>
                    <a:pt x="29389" y="6926"/>
                    <a:pt x="29231" y="6926"/>
                  </a:cubicBezTo>
                  <a:cubicBezTo>
                    <a:pt x="29136" y="6926"/>
                    <a:pt x="29041" y="7021"/>
                    <a:pt x="29009" y="7180"/>
                  </a:cubicBezTo>
                  <a:cubicBezTo>
                    <a:pt x="28534" y="10378"/>
                    <a:pt x="27425" y="14052"/>
                    <a:pt x="27901" y="17345"/>
                  </a:cubicBezTo>
                  <a:cubicBezTo>
                    <a:pt x="28344" y="20354"/>
                    <a:pt x="30276" y="23077"/>
                    <a:pt x="31542" y="25769"/>
                  </a:cubicBezTo>
                  <a:cubicBezTo>
                    <a:pt x="31701" y="26086"/>
                    <a:pt x="31859" y="26466"/>
                    <a:pt x="32017" y="26814"/>
                  </a:cubicBezTo>
                  <a:cubicBezTo>
                    <a:pt x="33316" y="29665"/>
                    <a:pt x="34456" y="32578"/>
                    <a:pt x="35469" y="35555"/>
                  </a:cubicBezTo>
                  <a:cubicBezTo>
                    <a:pt x="36039" y="37233"/>
                    <a:pt x="36895" y="39134"/>
                    <a:pt x="36990" y="40907"/>
                  </a:cubicBezTo>
                  <a:cubicBezTo>
                    <a:pt x="37211" y="43662"/>
                    <a:pt x="33949" y="43757"/>
                    <a:pt x="32017" y="43821"/>
                  </a:cubicBezTo>
                  <a:cubicBezTo>
                    <a:pt x="31293" y="43848"/>
                    <a:pt x="30569" y="43861"/>
                    <a:pt x="29846" y="43861"/>
                  </a:cubicBezTo>
                  <a:cubicBezTo>
                    <a:pt x="23844" y="43861"/>
                    <a:pt x="17914" y="42966"/>
                    <a:pt x="12034" y="41920"/>
                  </a:cubicBezTo>
                  <a:cubicBezTo>
                    <a:pt x="11464" y="41857"/>
                    <a:pt x="10926" y="41730"/>
                    <a:pt x="10356" y="41667"/>
                  </a:cubicBezTo>
                  <a:cubicBezTo>
                    <a:pt x="8582" y="41350"/>
                    <a:pt x="5796" y="41192"/>
                    <a:pt x="5099" y="39165"/>
                  </a:cubicBezTo>
                  <a:cubicBezTo>
                    <a:pt x="4529" y="37550"/>
                    <a:pt x="5574" y="35713"/>
                    <a:pt x="6429" y="34415"/>
                  </a:cubicBezTo>
                  <a:cubicBezTo>
                    <a:pt x="8551" y="31280"/>
                    <a:pt x="10958" y="28398"/>
                    <a:pt x="13491" y="25611"/>
                  </a:cubicBezTo>
                  <a:lnTo>
                    <a:pt x="13523" y="25579"/>
                  </a:lnTo>
                  <a:cubicBezTo>
                    <a:pt x="15993" y="22887"/>
                    <a:pt x="19382" y="20354"/>
                    <a:pt x="20585" y="16807"/>
                  </a:cubicBezTo>
                  <a:cubicBezTo>
                    <a:pt x="21757" y="13197"/>
                    <a:pt x="21598" y="8921"/>
                    <a:pt x="21852" y="5121"/>
                  </a:cubicBezTo>
                  <a:cubicBezTo>
                    <a:pt x="24075" y="6233"/>
                    <a:pt x="26569" y="6833"/>
                    <a:pt x="29040" y="6833"/>
                  </a:cubicBezTo>
                  <a:cubicBezTo>
                    <a:pt x="29104" y="6833"/>
                    <a:pt x="29167" y="6832"/>
                    <a:pt x="29231" y="6831"/>
                  </a:cubicBezTo>
                  <a:lnTo>
                    <a:pt x="29611" y="6831"/>
                  </a:lnTo>
                  <a:cubicBezTo>
                    <a:pt x="29638" y="6914"/>
                    <a:pt x="29689" y="6996"/>
                    <a:pt x="29805" y="6996"/>
                  </a:cubicBezTo>
                  <a:cubicBezTo>
                    <a:pt x="29823" y="6996"/>
                    <a:pt x="29843" y="6994"/>
                    <a:pt x="29864" y="6990"/>
                  </a:cubicBezTo>
                  <a:cubicBezTo>
                    <a:pt x="31447" y="6673"/>
                    <a:pt x="32651" y="5343"/>
                    <a:pt x="32303" y="3696"/>
                  </a:cubicBezTo>
                  <a:cubicBezTo>
                    <a:pt x="31827" y="1511"/>
                    <a:pt x="29041" y="1004"/>
                    <a:pt x="27172" y="561"/>
                  </a:cubicBezTo>
                  <a:cubicBezTo>
                    <a:pt x="26124" y="311"/>
                    <a:pt x="24779" y="1"/>
                    <a:pt x="2349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4222800" y="-1408125"/>
              <a:ext cx="733950" cy="413275"/>
            </a:xfrm>
            <a:custGeom>
              <a:avLst/>
              <a:gdLst/>
              <a:ahLst/>
              <a:cxnLst/>
              <a:rect l="l" t="t" r="r" b="b"/>
              <a:pathLst>
                <a:path w="29358" h="16531" extrusionOk="0">
                  <a:moveTo>
                    <a:pt x="11847" y="599"/>
                  </a:moveTo>
                  <a:cubicBezTo>
                    <a:pt x="12004" y="599"/>
                    <a:pt x="12161" y="602"/>
                    <a:pt x="12319" y="610"/>
                  </a:cubicBezTo>
                  <a:lnTo>
                    <a:pt x="12351" y="610"/>
                  </a:lnTo>
                  <a:cubicBezTo>
                    <a:pt x="12763" y="673"/>
                    <a:pt x="13143" y="705"/>
                    <a:pt x="13555" y="768"/>
                  </a:cubicBezTo>
                  <a:cubicBezTo>
                    <a:pt x="15043" y="1085"/>
                    <a:pt x="16468" y="1687"/>
                    <a:pt x="17957" y="2099"/>
                  </a:cubicBezTo>
                  <a:cubicBezTo>
                    <a:pt x="19044" y="2409"/>
                    <a:pt x="20147" y="2613"/>
                    <a:pt x="21232" y="2613"/>
                  </a:cubicBezTo>
                  <a:cubicBezTo>
                    <a:pt x="22358" y="2613"/>
                    <a:pt x="23464" y="2394"/>
                    <a:pt x="24512" y="1845"/>
                  </a:cubicBezTo>
                  <a:cubicBezTo>
                    <a:pt x="25304" y="3587"/>
                    <a:pt x="25969" y="5360"/>
                    <a:pt x="26571" y="7197"/>
                  </a:cubicBezTo>
                  <a:cubicBezTo>
                    <a:pt x="26887" y="8147"/>
                    <a:pt x="27172" y="9129"/>
                    <a:pt x="27457" y="10111"/>
                  </a:cubicBezTo>
                  <a:cubicBezTo>
                    <a:pt x="27774" y="11282"/>
                    <a:pt x="28344" y="12708"/>
                    <a:pt x="28122" y="13911"/>
                  </a:cubicBezTo>
                  <a:cubicBezTo>
                    <a:pt x="27793" y="15661"/>
                    <a:pt x="25977" y="15992"/>
                    <a:pt x="24216" y="15992"/>
                  </a:cubicBezTo>
                  <a:cubicBezTo>
                    <a:pt x="23269" y="15992"/>
                    <a:pt x="22337" y="15897"/>
                    <a:pt x="21662" y="15874"/>
                  </a:cubicBezTo>
                  <a:cubicBezTo>
                    <a:pt x="19445" y="15779"/>
                    <a:pt x="17228" y="15621"/>
                    <a:pt x="14980" y="15431"/>
                  </a:cubicBezTo>
                  <a:cubicBezTo>
                    <a:pt x="12890" y="15241"/>
                    <a:pt x="10768" y="14988"/>
                    <a:pt x="8678" y="14766"/>
                  </a:cubicBezTo>
                  <a:cubicBezTo>
                    <a:pt x="6651" y="14513"/>
                    <a:pt x="4086" y="14354"/>
                    <a:pt x="2439" y="13024"/>
                  </a:cubicBezTo>
                  <a:cubicBezTo>
                    <a:pt x="0" y="11061"/>
                    <a:pt x="3262" y="7799"/>
                    <a:pt x="4561" y="5962"/>
                  </a:cubicBezTo>
                  <a:cubicBezTo>
                    <a:pt x="5827" y="4220"/>
                    <a:pt x="7189" y="2605"/>
                    <a:pt x="8392" y="863"/>
                  </a:cubicBezTo>
                  <a:cubicBezTo>
                    <a:pt x="9616" y="780"/>
                    <a:pt x="10718" y="599"/>
                    <a:pt x="11847" y="599"/>
                  </a:cubicBezTo>
                  <a:close/>
                  <a:moveTo>
                    <a:pt x="11278" y="0"/>
                  </a:moveTo>
                  <a:cubicBezTo>
                    <a:pt x="10391" y="0"/>
                    <a:pt x="9505" y="149"/>
                    <a:pt x="8646" y="547"/>
                  </a:cubicBezTo>
                  <a:cubicBezTo>
                    <a:pt x="8625" y="462"/>
                    <a:pt x="8561" y="406"/>
                    <a:pt x="8484" y="406"/>
                  </a:cubicBezTo>
                  <a:cubicBezTo>
                    <a:pt x="8445" y="406"/>
                    <a:pt x="8403" y="420"/>
                    <a:pt x="8361" y="452"/>
                  </a:cubicBezTo>
                  <a:cubicBezTo>
                    <a:pt x="6302" y="2637"/>
                    <a:pt x="4561" y="5170"/>
                    <a:pt x="2850" y="7641"/>
                  </a:cubicBezTo>
                  <a:cubicBezTo>
                    <a:pt x="1900" y="8971"/>
                    <a:pt x="317" y="10712"/>
                    <a:pt x="1330" y="12454"/>
                  </a:cubicBezTo>
                  <a:cubicBezTo>
                    <a:pt x="2280" y="14164"/>
                    <a:pt x="4687" y="14639"/>
                    <a:pt x="6429" y="14956"/>
                  </a:cubicBezTo>
                  <a:cubicBezTo>
                    <a:pt x="9248" y="15463"/>
                    <a:pt x="12129" y="15653"/>
                    <a:pt x="14948" y="15938"/>
                  </a:cubicBezTo>
                  <a:cubicBezTo>
                    <a:pt x="17672" y="16223"/>
                    <a:pt x="20427" y="16413"/>
                    <a:pt x="23182" y="16508"/>
                  </a:cubicBezTo>
                  <a:cubicBezTo>
                    <a:pt x="23563" y="16515"/>
                    <a:pt x="23982" y="16531"/>
                    <a:pt x="24415" y="16531"/>
                  </a:cubicBezTo>
                  <a:cubicBezTo>
                    <a:pt x="25857" y="16531"/>
                    <a:pt x="27453" y="16356"/>
                    <a:pt x="28281" y="15114"/>
                  </a:cubicBezTo>
                  <a:cubicBezTo>
                    <a:pt x="29357" y="13436"/>
                    <a:pt x="28249" y="10807"/>
                    <a:pt x="27774" y="9129"/>
                  </a:cubicBezTo>
                  <a:cubicBezTo>
                    <a:pt x="27014" y="6437"/>
                    <a:pt x="26064" y="3777"/>
                    <a:pt x="24955" y="1338"/>
                  </a:cubicBezTo>
                  <a:cubicBezTo>
                    <a:pt x="24902" y="1205"/>
                    <a:pt x="24793" y="1151"/>
                    <a:pt x="24684" y="1151"/>
                  </a:cubicBezTo>
                  <a:cubicBezTo>
                    <a:pt x="24534" y="1151"/>
                    <a:pt x="24385" y="1255"/>
                    <a:pt x="24385" y="1402"/>
                  </a:cubicBezTo>
                  <a:cubicBezTo>
                    <a:pt x="23375" y="1936"/>
                    <a:pt x="22356" y="2140"/>
                    <a:pt x="21332" y="2140"/>
                  </a:cubicBezTo>
                  <a:cubicBezTo>
                    <a:pt x="18469" y="2140"/>
                    <a:pt x="15560" y="546"/>
                    <a:pt x="12668" y="103"/>
                  </a:cubicBezTo>
                  <a:lnTo>
                    <a:pt x="12668" y="72"/>
                  </a:lnTo>
                  <a:cubicBezTo>
                    <a:pt x="12636" y="72"/>
                    <a:pt x="12636" y="103"/>
                    <a:pt x="12636" y="103"/>
                  </a:cubicBezTo>
                  <a:cubicBezTo>
                    <a:pt x="12186" y="39"/>
                    <a:pt x="11732" y="0"/>
                    <a:pt x="11278" y="0"/>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54223575" y="-1393950"/>
              <a:ext cx="707825" cy="385650"/>
            </a:xfrm>
            <a:custGeom>
              <a:avLst/>
              <a:gdLst/>
              <a:ahLst/>
              <a:cxnLst/>
              <a:rect l="l" t="t" r="r" b="b"/>
              <a:pathLst>
                <a:path w="28313" h="15426" extrusionOk="0">
                  <a:moveTo>
                    <a:pt x="11848" y="0"/>
                  </a:moveTo>
                  <a:cubicBezTo>
                    <a:pt x="10718" y="0"/>
                    <a:pt x="9617" y="181"/>
                    <a:pt x="8393" y="265"/>
                  </a:cubicBezTo>
                  <a:cubicBezTo>
                    <a:pt x="7190" y="2007"/>
                    <a:pt x="5796" y="3622"/>
                    <a:pt x="4561" y="5363"/>
                  </a:cubicBezTo>
                  <a:cubicBezTo>
                    <a:pt x="3263" y="7137"/>
                    <a:pt x="1" y="10462"/>
                    <a:pt x="2439" y="12394"/>
                  </a:cubicBezTo>
                  <a:cubicBezTo>
                    <a:pt x="4055" y="13756"/>
                    <a:pt x="6651" y="13914"/>
                    <a:pt x="8678" y="14136"/>
                  </a:cubicBezTo>
                  <a:cubicBezTo>
                    <a:pt x="10768" y="14389"/>
                    <a:pt x="12890" y="14611"/>
                    <a:pt x="14980" y="14832"/>
                  </a:cubicBezTo>
                  <a:cubicBezTo>
                    <a:pt x="17197" y="15022"/>
                    <a:pt x="19414" y="15212"/>
                    <a:pt x="21631" y="15307"/>
                  </a:cubicBezTo>
                  <a:cubicBezTo>
                    <a:pt x="22306" y="15330"/>
                    <a:pt x="23238" y="15425"/>
                    <a:pt x="24185" y="15425"/>
                  </a:cubicBezTo>
                  <a:cubicBezTo>
                    <a:pt x="25946" y="15425"/>
                    <a:pt x="27762" y="15094"/>
                    <a:pt x="28091" y="13344"/>
                  </a:cubicBezTo>
                  <a:cubicBezTo>
                    <a:pt x="28313" y="12172"/>
                    <a:pt x="27743" y="10715"/>
                    <a:pt x="27458" y="9512"/>
                  </a:cubicBezTo>
                  <a:cubicBezTo>
                    <a:pt x="27173" y="8530"/>
                    <a:pt x="26888" y="7580"/>
                    <a:pt x="26571" y="6599"/>
                  </a:cubicBezTo>
                  <a:cubicBezTo>
                    <a:pt x="26001" y="4762"/>
                    <a:pt x="25273" y="2988"/>
                    <a:pt x="24513" y="1246"/>
                  </a:cubicBezTo>
                  <a:cubicBezTo>
                    <a:pt x="23477" y="1780"/>
                    <a:pt x="22403" y="1987"/>
                    <a:pt x="21314" y="1987"/>
                  </a:cubicBezTo>
                  <a:cubicBezTo>
                    <a:pt x="20203" y="1987"/>
                    <a:pt x="19076" y="1772"/>
                    <a:pt x="17957" y="1468"/>
                  </a:cubicBezTo>
                  <a:cubicBezTo>
                    <a:pt x="16469" y="1088"/>
                    <a:pt x="15044" y="486"/>
                    <a:pt x="13555" y="170"/>
                  </a:cubicBezTo>
                  <a:cubicBezTo>
                    <a:pt x="13112" y="106"/>
                    <a:pt x="12763" y="43"/>
                    <a:pt x="12352" y="11"/>
                  </a:cubicBezTo>
                  <a:lnTo>
                    <a:pt x="12320" y="11"/>
                  </a:lnTo>
                  <a:cubicBezTo>
                    <a:pt x="12162" y="4"/>
                    <a:pt x="12005" y="0"/>
                    <a:pt x="11848" y="0"/>
                  </a:cubicBezTo>
                  <a:close/>
                </a:path>
              </a:pathLst>
            </a:custGeom>
            <a:solidFill>
              <a:schemeClr val="accent3"/>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54562450" y="-2046625"/>
              <a:ext cx="315125" cy="145475"/>
            </a:xfrm>
            <a:custGeom>
              <a:avLst/>
              <a:gdLst/>
              <a:ahLst/>
              <a:cxnLst/>
              <a:rect l="l" t="t" r="r" b="b"/>
              <a:pathLst>
                <a:path w="12605" h="5819" extrusionOk="0">
                  <a:moveTo>
                    <a:pt x="2249" y="1918"/>
                  </a:moveTo>
                  <a:cubicBezTo>
                    <a:pt x="2260" y="1918"/>
                    <a:pt x="2270" y="1920"/>
                    <a:pt x="2280" y="1923"/>
                  </a:cubicBezTo>
                  <a:cubicBezTo>
                    <a:pt x="3642" y="2462"/>
                    <a:pt x="4719" y="3253"/>
                    <a:pt x="6176" y="3507"/>
                  </a:cubicBezTo>
                  <a:cubicBezTo>
                    <a:pt x="6736" y="3617"/>
                    <a:pt x="7274" y="3661"/>
                    <a:pt x="7806" y="3661"/>
                  </a:cubicBezTo>
                  <a:cubicBezTo>
                    <a:pt x="8656" y="3661"/>
                    <a:pt x="9492" y="3548"/>
                    <a:pt x="10388" y="3412"/>
                  </a:cubicBezTo>
                  <a:cubicBezTo>
                    <a:pt x="10407" y="3408"/>
                    <a:pt x="10426" y="3406"/>
                    <a:pt x="10444" y="3406"/>
                  </a:cubicBezTo>
                  <a:cubicBezTo>
                    <a:pt x="10711" y="3406"/>
                    <a:pt x="10750" y="3829"/>
                    <a:pt x="10483" y="3919"/>
                  </a:cubicBezTo>
                  <a:cubicBezTo>
                    <a:pt x="9702" y="4179"/>
                    <a:pt x="8758" y="4319"/>
                    <a:pt x="7774" y="4319"/>
                  </a:cubicBezTo>
                  <a:cubicBezTo>
                    <a:pt x="5642" y="4319"/>
                    <a:pt x="3325" y="3662"/>
                    <a:pt x="2090" y="2145"/>
                  </a:cubicBezTo>
                  <a:cubicBezTo>
                    <a:pt x="2034" y="2032"/>
                    <a:pt x="2154" y="1918"/>
                    <a:pt x="2249" y="1918"/>
                  </a:cubicBezTo>
                  <a:close/>
                  <a:moveTo>
                    <a:pt x="3751" y="1"/>
                  </a:moveTo>
                  <a:cubicBezTo>
                    <a:pt x="3186" y="1"/>
                    <a:pt x="2676" y="89"/>
                    <a:pt x="2090" y="308"/>
                  </a:cubicBezTo>
                  <a:cubicBezTo>
                    <a:pt x="824" y="783"/>
                    <a:pt x="0" y="2367"/>
                    <a:pt x="1045" y="3507"/>
                  </a:cubicBezTo>
                  <a:cubicBezTo>
                    <a:pt x="3959" y="5027"/>
                    <a:pt x="6809" y="5787"/>
                    <a:pt x="10134" y="5819"/>
                  </a:cubicBezTo>
                  <a:cubicBezTo>
                    <a:pt x="11401" y="5565"/>
                    <a:pt x="12605" y="4140"/>
                    <a:pt x="11908" y="2842"/>
                  </a:cubicBezTo>
                  <a:cubicBezTo>
                    <a:pt x="11591" y="2177"/>
                    <a:pt x="10768" y="1638"/>
                    <a:pt x="10071" y="1353"/>
                  </a:cubicBezTo>
                  <a:cubicBezTo>
                    <a:pt x="9121" y="942"/>
                    <a:pt x="8076" y="720"/>
                    <a:pt x="7094" y="467"/>
                  </a:cubicBezTo>
                  <a:cubicBezTo>
                    <a:pt x="6176" y="277"/>
                    <a:pt x="5226" y="87"/>
                    <a:pt x="4276" y="23"/>
                  </a:cubicBezTo>
                  <a:cubicBezTo>
                    <a:pt x="4093" y="9"/>
                    <a:pt x="3920" y="1"/>
                    <a:pt x="375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4613700" y="-1996600"/>
              <a:ext cx="217475" cy="58175"/>
            </a:xfrm>
            <a:custGeom>
              <a:avLst/>
              <a:gdLst/>
              <a:ahLst/>
              <a:cxnLst/>
              <a:rect l="l" t="t" r="r" b="b"/>
              <a:pathLst>
                <a:path w="8699" h="2327" extrusionOk="0">
                  <a:moveTo>
                    <a:pt x="208" y="1"/>
                  </a:moveTo>
                  <a:cubicBezTo>
                    <a:pt x="87" y="1"/>
                    <a:pt x="0" y="104"/>
                    <a:pt x="104" y="207"/>
                  </a:cubicBezTo>
                  <a:cubicBezTo>
                    <a:pt x="1285" y="1689"/>
                    <a:pt x="3558" y="2326"/>
                    <a:pt x="5669" y="2326"/>
                  </a:cubicBezTo>
                  <a:cubicBezTo>
                    <a:pt x="6672" y="2326"/>
                    <a:pt x="7637" y="2183"/>
                    <a:pt x="8433" y="1918"/>
                  </a:cubicBezTo>
                  <a:cubicBezTo>
                    <a:pt x="8699" y="1799"/>
                    <a:pt x="8606" y="1405"/>
                    <a:pt x="8386" y="1405"/>
                  </a:cubicBezTo>
                  <a:cubicBezTo>
                    <a:pt x="8371" y="1405"/>
                    <a:pt x="8354" y="1407"/>
                    <a:pt x="8338" y="1411"/>
                  </a:cubicBezTo>
                  <a:cubicBezTo>
                    <a:pt x="7358" y="1563"/>
                    <a:pt x="6424" y="1686"/>
                    <a:pt x="5472" y="1686"/>
                  </a:cubicBezTo>
                  <a:cubicBezTo>
                    <a:pt x="5039" y="1686"/>
                    <a:pt x="4603" y="1660"/>
                    <a:pt x="4157" y="1601"/>
                  </a:cubicBezTo>
                  <a:cubicBezTo>
                    <a:pt x="2701" y="1316"/>
                    <a:pt x="1624" y="524"/>
                    <a:pt x="294" y="17"/>
                  </a:cubicBezTo>
                  <a:cubicBezTo>
                    <a:pt x="265" y="6"/>
                    <a:pt x="236" y="1"/>
                    <a:pt x="208"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066925" y="-2071750"/>
              <a:ext cx="730100" cy="1101000"/>
            </a:xfrm>
            <a:custGeom>
              <a:avLst/>
              <a:gdLst/>
              <a:ahLst/>
              <a:cxnLst/>
              <a:rect l="l" t="t" r="r" b="b"/>
              <a:pathLst>
                <a:path w="29204" h="44040" extrusionOk="0">
                  <a:moveTo>
                    <a:pt x="6524" y="14963"/>
                  </a:moveTo>
                  <a:cubicBezTo>
                    <a:pt x="6556" y="15406"/>
                    <a:pt x="6556" y="15818"/>
                    <a:pt x="6587" y="16229"/>
                  </a:cubicBezTo>
                  <a:cubicBezTo>
                    <a:pt x="6492" y="16546"/>
                    <a:pt x="6112" y="16863"/>
                    <a:pt x="5922" y="17148"/>
                  </a:cubicBezTo>
                  <a:cubicBezTo>
                    <a:pt x="5542" y="17559"/>
                    <a:pt x="5067" y="17908"/>
                    <a:pt x="4624" y="18256"/>
                  </a:cubicBezTo>
                  <a:cubicBezTo>
                    <a:pt x="3674" y="19048"/>
                    <a:pt x="2755" y="19808"/>
                    <a:pt x="1837" y="20600"/>
                  </a:cubicBezTo>
                  <a:cubicBezTo>
                    <a:pt x="1799" y="20523"/>
                    <a:pt x="1749" y="20481"/>
                    <a:pt x="1694" y="20481"/>
                  </a:cubicBezTo>
                  <a:cubicBezTo>
                    <a:pt x="1659" y="20481"/>
                    <a:pt x="1621" y="20499"/>
                    <a:pt x="1584" y="20536"/>
                  </a:cubicBezTo>
                  <a:cubicBezTo>
                    <a:pt x="1457" y="20315"/>
                    <a:pt x="1299" y="20156"/>
                    <a:pt x="1172" y="19966"/>
                  </a:cubicBezTo>
                  <a:cubicBezTo>
                    <a:pt x="1267" y="19776"/>
                    <a:pt x="1362" y="19586"/>
                    <a:pt x="1457" y="19365"/>
                  </a:cubicBezTo>
                  <a:cubicBezTo>
                    <a:pt x="1584" y="19175"/>
                    <a:pt x="1679" y="18953"/>
                    <a:pt x="1805" y="18731"/>
                  </a:cubicBezTo>
                  <a:cubicBezTo>
                    <a:pt x="2154" y="18193"/>
                    <a:pt x="2565" y="17686"/>
                    <a:pt x="3040" y="17211"/>
                  </a:cubicBezTo>
                  <a:cubicBezTo>
                    <a:pt x="3737" y="16483"/>
                    <a:pt x="5099" y="15184"/>
                    <a:pt x="6176" y="15089"/>
                  </a:cubicBezTo>
                  <a:lnTo>
                    <a:pt x="6524" y="14963"/>
                  </a:lnTo>
                  <a:close/>
                  <a:moveTo>
                    <a:pt x="28091" y="1472"/>
                  </a:moveTo>
                  <a:cubicBezTo>
                    <a:pt x="25811" y="6887"/>
                    <a:pt x="22390" y="11574"/>
                    <a:pt x="19097" y="16451"/>
                  </a:cubicBezTo>
                  <a:cubicBezTo>
                    <a:pt x="19002" y="16641"/>
                    <a:pt x="19097" y="16799"/>
                    <a:pt x="19255" y="16831"/>
                  </a:cubicBezTo>
                  <a:cubicBezTo>
                    <a:pt x="19097" y="16958"/>
                    <a:pt x="19065" y="17243"/>
                    <a:pt x="19318" y="17338"/>
                  </a:cubicBezTo>
                  <a:cubicBezTo>
                    <a:pt x="24290" y="19871"/>
                    <a:pt x="27711" y="25255"/>
                    <a:pt x="27299" y="30924"/>
                  </a:cubicBezTo>
                  <a:cubicBezTo>
                    <a:pt x="26951" y="36466"/>
                    <a:pt x="22834" y="41564"/>
                    <a:pt x="17513" y="43053"/>
                  </a:cubicBezTo>
                  <a:cubicBezTo>
                    <a:pt x="16460" y="43343"/>
                    <a:pt x="15368" y="43482"/>
                    <a:pt x="14272" y="43482"/>
                  </a:cubicBezTo>
                  <a:cubicBezTo>
                    <a:pt x="9861" y="43482"/>
                    <a:pt x="5374" y="41227"/>
                    <a:pt x="3040" y="37447"/>
                  </a:cubicBezTo>
                  <a:cubicBezTo>
                    <a:pt x="32" y="32634"/>
                    <a:pt x="855" y="26205"/>
                    <a:pt x="4529" y="21993"/>
                  </a:cubicBezTo>
                  <a:cubicBezTo>
                    <a:pt x="4654" y="21868"/>
                    <a:pt x="4561" y="21702"/>
                    <a:pt x="4438" y="21702"/>
                  </a:cubicBezTo>
                  <a:cubicBezTo>
                    <a:pt x="4406" y="21702"/>
                    <a:pt x="4372" y="21713"/>
                    <a:pt x="4339" y="21740"/>
                  </a:cubicBezTo>
                  <a:cubicBezTo>
                    <a:pt x="4054" y="21518"/>
                    <a:pt x="3737" y="21265"/>
                    <a:pt x="3484" y="21075"/>
                  </a:cubicBezTo>
                  <a:cubicBezTo>
                    <a:pt x="3167" y="20885"/>
                    <a:pt x="2850" y="20631"/>
                    <a:pt x="2534" y="20410"/>
                  </a:cubicBezTo>
                  <a:cubicBezTo>
                    <a:pt x="3832" y="19460"/>
                    <a:pt x="5099" y="18478"/>
                    <a:pt x="6239" y="17401"/>
                  </a:cubicBezTo>
                  <a:cubicBezTo>
                    <a:pt x="6397" y="17243"/>
                    <a:pt x="6587" y="17053"/>
                    <a:pt x="6746" y="16831"/>
                  </a:cubicBezTo>
                  <a:cubicBezTo>
                    <a:pt x="6999" y="17084"/>
                    <a:pt x="7347" y="17274"/>
                    <a:pt x="7633" y="17464"/>
                  </a:cubicBezTo>
                  <a:cubicBezTo>
                    <a:pt x="8013" y="17749"/>
                    <a:pt x="8393" y="18003"/>
                    <a:pt x="8773" y="18256"/>
                  </a:cubicBezTo>
                  <a:cubicBezTo>
                    <a:pt x="8744" y="18369"/>
                    <a:pt x="8792" y="18483"/>
                    <a:pt x="8893" y="18483"/>
                  </a:cubicBezTo>
                  <a:cubicBezTo>
                    <a:pt x="8905" y="18483"/>
                    <a:pt x="8918" y="18481"/>
                    <a:pt x="8931" y="18478"/>
                  </a:cubicBezTo>
                  <a:cubicBezTo>
                    <a:pt x="9976" y="18066"/>
                    <a:pt x="10989" y="17749"/>
                    <a:pt x="12066" y="17464"/>
                  </a:cubicBezTo>
                  <a:cubicBezTo>
                    <a:pt x="12890" y="17274"/>
                    <a:pt x="13808" y="17211"/>
                    <a:pt x="14568" y="16673"/>
                  </a:cubicBezTo>
                  <a:cubicBezTo>
                    <a:pt x="16215" y="15533"/>
                    <a:pt x="17513" y="13347"/>
                    <a:pt x="18843" y="11796"/>
                  </a:cubicBezTo>
                  <a:cubicBezTo>
                    <a:pt x="21852" y="8280"/>
                    <a:pt x="24924" y="4829"/>
                    <a:pt x="28091" y="1472"/>
                  </a:cubicBezTo>
                  <a:close/>
                  <a:moveTo>
                    <a:pt x="28865" y="1"/>
                  </a:moveTo>
                  <a:cubicBezTo>
                    <a:pt x="28800" y="1"/>
                    <a:pt x="28737" y="24"/>
                    <a:pt x="28692" y="78"/>
                  </a:cubicBezTo>
                  <a:cubicBezTo>
                    <a:pt x="25399" y="3530"/>
                    <a:pt x="22232" y="7045"/>
                    <a:pt x="19128" y="10592"/>
                  </a:cubicBezTo>
                  <a:cubicBezTo>
                    <a:pt x="17767" y="12239"/>
                    <a:pt x="16405" y="14234"/>
                    <a:pt x="14821" y="15691"/>
                  </a:cubicBezTo>
                  <a:cubicBezTo>
                    <a:pt x="13365" y="17053"/>
                    <a:pt x="10926" y="17274"/>
                    <a:pt x="9089" y="18066"/>
                  </a:cubicBezTo>
                  <a:cubicBezTo>
                    <a:pt x="9089" y="18034"/>
                    <a:pt x="9089" y="17939"/>
                    <a:pt x="8994" y="17908"/>
                  </a:cubicBezTo>
                  <a:cubicBezTo>
                    <a:pt x="8614" y="17686"/>
                    <a:pt x="8203" y="17401"/>
                    <a:pt x="7823" y="17148"/>
                  </a:cubicBezTo>
                  <a:cubicBezTo>
                    <a:pt x="7506" y="16958"/>
                    <a:pt x="7221" y="16768"/>
                    <a:pt x="6904" y="16609"/>
                  </a:cubicBezTo>
                  <a:cubicBezTo>
                    <a:pt x="7379" y="15913"/>
                    <a:pt x="7569" y="15216"/>
                    <a:pt x="7221" y="14393"/>
                  </a:cubicBezTo>
                  <a:cubicBezTo>
                    <a:pt x="7221" y="14321"/>
                    <a:pt x="7150" y="14286"/>
                    <a:pt x="7087" y="14286"/>
                  </a:cubicBezTo>
                  <a:cubicBezTo>
                    <a:pt x="7066" y="14286"/>
                    <a:pt x="7047" y="14290"/>
                    <a:pt x="7031" y="14298"/>
                  </a:cubicBezTo>
                  <a:cubicBezTo>
                    <a:pt x="4782" y="15026"/>
                    <a:pt x="2787" y="16388"/>
                    <a:pt x="1489" y="18414"/>
                  </a:cubicBezTo>
                  <a:cubicBezTo>
                    <a:pt x="1172" y="18921"/>
                    <a:pt x="412" y="19935"/>
                    <a:pt x="760" y="20600"/>
                  </a:cubicBezTo>
                  <a:cubicBezTo>
                    <a:pt x="887" y="20885"/>
                    <a:pt x="1140" y="20980"/>
                    <a:pt x="1362" y="20980"/>
                  </a:cubicBezTo>
                  <a:lnTo>
                    <a:pt x="1330" y="21043"/>
                  </a:lnTo>
                  <a:cubicBezTo>
                    <a:pt x="1224" y="21096"/>
                    <a:pt x="1296" y="21216"/>
                    <a:pt x="1397" y="21216"/>
                  </a:cubicBezTo>
                  <a:cubicBezTo>
                    <a:pt x="1416" y="21216"/>
                    <a:pt x="1437" y="21212"/>
                    <a:pt x="1457" y="21201"/>
                  </a:cubicBezTo>
                  <a:cubicBezTo>
                    <a:pt x="1679" y="20980"/>
                    <a:pt x="1964" y="20790"/>
                    <a:pt x="2249" y="20600"/>
                  </a:cubicBezTo>
                  <a:cubicBezTo>
                    <a:pt x="2565" y="20885"/>
                    <a:pt x="2914" y="21106"/>
                    <a:pt x="3231" y="21391"/>
                  </a:cubicBezTo>
                  <a:cubicBezTo>
                    <a:pt x="3516" y="21581"/>
                    <a:pt x="3801" y="21835"/>
                    <a:pt x="4054" y="22025"/>
                  </a:cubicBezTo>
                  <a:cubicBezTo>
                    <a:pt x="1077" y="25160"/>
                    <a:pt x="0" y="29657"/>
                    <a:pt x="919" y="33901"/>
                  </a:cubicBezTo>
                  <a:cubicBezTo>
                    <a:pt x="1932" y="38366"/>
                    <a:pt x="5321" y="41849"/>
                    <a:pt x="9659" y="43306"/>
                  </a:cubicBezTo>
                  <a:cubicBezTo>
                    <a:pt x="11100" y="43806"/>
                    <a:pt x="12557" y="44040"/>
                    <a:pt x="13986" y="44040"/>
                  </a:cubicBezTo>
                  <a:cubicBezTo>
                    <a:pt x="21604" y="44040"/>
                    <a:pt x="28444" y="37415"/>
                    <a:pt x="27964" y="29309"/>
                  </a:cubicBezTo>
                  <a:cubicBezTo>
                    <a:pt x="27711" y="23988"/>
                    <a:pt x="24386" y="19175"/>
                    <a:pt x="19667" y="16799"/>
                  </a:cubicBezTo>
                  <a:cubicBezTo>
                    <a:pt x="19635" y="16768"/>
                    <a:pt x="19572" y="16768"/>
                    <a:pt x="19540" y="16768"/>
                  </a:cubicBezTo>
                  <a:lnTo>
                    <a:pt x="19572" y="16704"/>
                  </a:lnTo>
                  <a:cubicBezTo>
                    <a:pt x="23340" y="11606"/>
                    <a:pt x="26856" y="6254"/>
                    <a:pt x="29136" y="332"/>
                  </a:cubicBezTo>
                  <a:cubicBezTo>
                    <a:pt x="29204" y="150"/>
                    <a:pt x="29028" y="1"/>
                    <a:pt x="28865" y="1"/>
                  </a:cubicBezTo>
                  <a:close/>
                </a:path>
              </a:pathLst>
            </a:custGeom>
            <a:solidFill>
              <a:schemeClr val="dk1"/>
            </a:solidFill>
            <a:ln w="15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066125" y="-2034175"/>
              <a:ext cx="702275" cy="1050375"/>
            </a:xfrm>
            <a:custGeom>
              <a:avLst/>
              <a:gdLst/>
              <a:ahLst/>
              <a:cxnLst/>
              <a:rect l="l" t="t" r="r" b="b"/>
              <a:pathLst>
                <a:path w="28091" h="42015" extrusionOk="0">
                  <a:moveTo>
                    <a:pt x="18636" y="11767"/>
                  </a:moveTo>
                  <a:cubicBezTo>
                    <a:pt x="18746" y="11767"/>
                    <a:pt x="18851" y="11885"/>
                    <a:pt x="18780" y="12003"/>
                  </a:cubicBezTo>
                  <a:cubicBezTo>
                    <a:pt x="18242" y="12953"/>
                    <a:pt x="17482" y="13840"/>
                    <a:pt x="16817" y="14663"/>
                  </a:cubicBezTo>
                  <a:cubicBezTo>
                    <a:pt x="16790" y="14690"/>
                    <a:pt x="16755" y="14702"/>
                    <a:pt x="16721" y="14702"/>
                  </a:cubicBezTo>
                  <a:cubicBezTo>
                    <a:pt x="16635" y="14702"/>
                    <a:pt x="16550" y="14627"/>
                    <a:pt x="16595" y="14536"/>
                  </a:cubicBezTo>
                  <a:cubicBezTo>
                    <a:pt x="17229" y="13618"/>
                    <a:pt x="17830" y="12636"/>
                    <a:pt x="18527" y="11813"/>
                  </a:cubicBezTo>
                  <a:cubicBezTo>
                    <a:pt x="18559" y="11781"/>
                    <a:pt x="18598" y="11767"/>
                    <a:pt x="18636" y="11767"/>
                  </a:cubicBezTo>
                  <a:close/>
                  <a:moveTo>
                    <a:pt x="17520" y="12333"/>
                  </a:moveTo>
                  <a:cubicBezTo>
                    <a:pt x="17605" y="12333"/>
                    <a:pt x="17681" y="12408"/>
                    <a:pt x="17640" y="12509"/>
                  </a:cubicBezTo>
                  <a:cubicBezTo>
                    <a:pt x="17070" y="13523"/>
                    <a:pt x="16532" y="14410"/>
                    <a:pt x="16025" y="15360"/>
                  </a:cubicBezTo>
                  <a:cubicBezTo>
                    <a:pt x="15996" y="15399"/>
                    <a:pt x="15963" y="15414"/>
                    <a:pt x="15934" y="15414"/>
                  </a:cubicBezTo>
                  <a:cubicBezTo>
                    <a:pt x="15870" y="15414"/>
                    <a:pt x="15823" y="15340"/>
                    <a:pt x="15867" y="15296"/>
                  </a:cubicBezTo>
                  <a:cubicBezTo>
                    <a:pt x="16374" y="14315"/>
                    <a:pt x="16849" y="13365"/>
                    <a:pt x="17387" y="12414"/>
                  </a:cubicBezTo>
                  <a:cubicBezTo>
                    <a:pt x="17421" y="12357"/>
                    <a:pt x="17472" y="12333"/>
                    <a:pt x="17520" y="12333"/>
                  </a:cubicBezTo>
                  <a:close/>
                  <a:moveTo>
                    <a:pt x="28091" y="0"/>
                  </a:moveTo>
                  <a:lnTo>
                    <a:pt x="28091" y="0"/>
                  </a:lnTo>
                  <a:cubicBezTo>
                    <a:pt x="24924" y="3421"/>
                    <a:pt x="21821" y="6841"/>
                    <a:pt x="18812" y="10356"/>
                  </a:cubicBezTo>
                  <a:cubicBezTo>
                    <a:pt x="17514" y="11908"/>
                    <a:pt x="16215" y="14125"/>
                    <a:pt x="14537" y="15233"/>
                  </a:cubicBezTo>
                  <a:cubicBezTo>
                    <a:pt x="13777" y="15740"/>
                    <a:pt x="12922" y="15803"/>
                    <a:pt x="12035" y="16025"/>
                  </a:cubicBezTo>
                  <a:cubicBezTo>
                    <a:pt x="10990" y="16246"/>
                    <a:pt x="9945" y="16595"/>
                    <a:pt x="8931" y="17006"/>
                  </a:cubicBezTo>
                  <a:cubicBezTo>
                    <a:pt x="8920" y="17009"/>
                    <a:pt x="8909" y="17011"/>
                    <a:pt x="8898" y="17011"/>
                  </a:cubicBezTo>
                  <a:cubicBezTo>
                    <a:pt x="8789" y="17011"/>
                    <a:pt x="8715" y="16874"/>
                    <a:pt x="8773" y="16816"/>
                  </a:cubicBezTo>
                  <a:cubicBezTo>
                    <a:pt x="8361" y="16563"/>
                    <a:pt x="8013" y="16278"/>
                    <a:pt x="7633" y="16025"/>
                  </a:cubicBezTo>
                  <a:cubicBezTo>
                    <a:pt x="7348" y="15803"/>
                    <a:pt x="7031" y="15613"/>
                    <a:pt x="6746" y="15391"/>
                  </a:cubicBezTo>
                  <a:cubicBezTo>
                    <a:pt x="6588" y="15581"/>
                    <a:pt x="6429" y="15740"/>
                    <a:pt x="6239" y="15930"/>
                  </a:cubicBezTo>
                  <a:cubicBezTo>
                    <a:pt x="5099" y="17006"/>
                    <a:pt x="3769" y="17988"/>
                    <a:pt x="2502" y="18938"/>
                  </a:cubicBezTo>
                  <a:cubicBezTo>
                    <a:pt x="2819" y="19128"/>
                    <a:pt x="3136" y="19382"/>
                    <a:pt x="3453" y="19603"/>
                  </a:cubicBezTo>
                  <a:cubicBezTo>
                    <a:pt x="3738" y="19825"/>
                    <a:pt x="4086" y="20047"/>
                    <a:pt x="4339" y="20300"/>
                  </a:cubicBezTo>
                  <a:cubicBezTo>
                    <a:pt x="4368" y="20271"/>
                    <a:pt x="4401" y="20259"/>
                    <a:pt x="4432" y="20259"/>
                  </a:cubicBezTo>
                  <a:cubicBezTo>
                    <a:pt x="4536" y="20259"/>
                    <a:pt x="4627" y="20400"/>
                    <a:pt x="4529" y="20522"/>
                  </a:cubicBezTo>
                  <a:cubicBezTo>
                    <a:pt x="887" y="24765"/>
                    <a:pt x="1" y="31162"/>
                    <a:pt x="3041" y="36008"/>
                  </a:cubicBezTo>
                  <a:cubicBezTo>
                    <a:pt x="5370" y="39780"/>
                    <a:pt x="9804" y="42014"/>
                    <a:pt x="14224" y="42014"/>
                  </a:cubicBezTo>
                  <a:cubicBezTo>
                    <a:pt x="15333" y="42014"/>
                    <a:pt x="16440" y="41874"/>
                    <a:pt x="17514" y="41582"/>
                  </a:cubicBezTo>
                  <a:cubicBezTo>
                    <a:pt x="22866" y="40093"/>
                    <a:pt x="26983" y="34931"/>
                    <a:pt x="27331" y="29421"/>
                  </a:cubicBezTo>
                  <a:cubicBezTo>
                    <a:pt x="27743" y="23752"/>
                    <a:pt x="24322" y="18368"/>
                    <a:pt x="19350" y="15835"/>
                  </a:cubicBezTo>
                  <a:cubicBezTo>
                    <a:pt x="19097" y="15740"/>
                    <a:pt x="19129" y="15486"/>
                    <a:pt x="19255" y="15391"/>
                  </a:cubicBezTo>
                  <a:cubicBezTo>
                    <a:pt x="19097" y="15328"/>
                    <a:pt x="18970" y="15170"/>
                    <a:pt x="19097" y="14980"/>
                  </a:cubicBezTo>
                  <a:cubicBezTo>
                    <a:pt x="22391" y="10103"/>
                    <a:pt x="25779" y="5416"/>
                    <a:pt x="28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139200" y="-1402375"/>
              <a:ext cx="557950" cy="363450"/>
            </a:xfrm>
            <a:custGeom>
              <a:avLst/>
              <a:gdLst/>
              <a:ahLst/>
              <a:cxnLst/>
              <a:rect l="l" t="t" r="r" b="b"/>
              <a:pathLst>
                <a:path w="22318" h="14538" extrusionOk="0">
                  <a:moveTo>
                    <a:pt x="22057" y="0"/>
                  </a:moveTo>
                  <a:cubicBezTo>
                    <a:pt x="21922" y="0"/>
                    <a:pt x="21780" y="95"/>
                    <a:pt x="21748" y="285"/>
                  </a:cubicBezTo>
                  <a:lnTo>
                    <a:pt x="21748" y="507"/>
                  </a:lnTo>
                  <a:cubicBezTo>
                    <a:pt x="21399" y="6175"/>
                    <a:pt x="20259" y="13618"/>
                    <a:pt x="13166" y="13998"/>
                  </a:cubicBezTo>
                  <a:cubicBezTo>
                    <a:pt x="12915" y="14011"/>
                    <a:pt x="12664" y="14018"/>
                    <a:pt x="12415" y="14018"/>
                  </a:cubicBezTo>
                  <a:cubicBezTo>
                    <a:pt x="6866" y="14018"/>
                    <a:pt x="1701" y="10676"/>
                    <a:pt x="276" y="5130"/>
                  </a:cubicBezTo>
                  <a:cubicBezTo>
                    <a:pt x="276" y="5099"/>
                    <a:pt x="213" y="5067"/>
                    <a:pt x="213" y="5067"/>
                  </a:cubicBezTo>
                  <a:cubicBezTo>
                    <a:pt x="195" y="5040"/>
                    <a:pt x="169" y="5028"/>
                    <a:pt x="143" y="5028"/>
                  </a:cubicBezTo>
                  <a:cubicBezTo>
                    <a:pt x="75" y="5028"/>
                    <a:pt x="0" y="5103"/>
                    <a:pt x="23" y="5194"/>
                  </a:cubicBezTo>
                  <a:cubicBezTo>
                    <a:pt x="1228" y="10984"/>
                    <a:pt x="6770" y="14537"/>
                    <a:pt x="12473" y="14537"/>
                  </a:cubicBezTo>
                  <a:cubicBezTo>
                    <a:pt x="12914" y="14537"/>
                    <a:pt x="13357" y="14516"/>
                    <a:pt x="13799" y="14473"/>
                  </a:cubicBezTo>
                  <a:cubicBezTo>
                    <a:pt x="20703" y="13776"/>
                    <a:pt x="22160" y="3832"/>
                    <a:pt x="22318" y="285"/>
                  </a:cubicBezTo>
                  <a:cubicBezTo>
                    <a:pt x="22318" y="95"/>
                    <a:pt x="22191" y="0"/>
                    <a:pt x="22057" y="0"/>
                  </a:cubicBezTo>
                  <a:close/>
                </a:path>
              </a:pathLst>
            </a:custGeom>
            <a:solidFill>
              <a:schemeClr val="dk1"/>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52144500" y="-1389725"/>
              <a:ext cx="538400" cy="337800"/>
            </a:xfrm>
            <a:custGeom>
              <a:avLst/>
              <a:gdLst/>
              <a:ahLst/>
              <a:cxnLst/>
              <a:rect l="l" t="t" r="r" b="b"/>
              <a:pathLst>
                <a:path w="21536" h="13512" extrusionOk="0">
                  <a:moveTo>
                    <a:pt x="6524" y="9130"/>
                  </a:moveTo>
                  <a:cubicBezTo>
                    <a:pt x="6544" y="9130"/>
                    <a:pt x="6566" y="9137"/>
                    <a:pt x="6588" y="9153"/>
                  </a:cubicBezTo>
                  <a:cubicBezTo>
                    <a:pt x="8013" y="10135"/>
                    <a:pt x="9502" y="10610"/>
                    <a:pt x="11148" y="11212"/>
                  </a:cubicBezTo>
                  <a:cubicBezTo>
                    <a:pt x="11358" y="11272"/>
                    <a:pt x="11313" y="11531"/>
                    <a:pt x="11092" y="11531"/>
                  </a:cubicBezTo>
                  <a:cubicBezTo>
                    <a:pt x="11079" y="11531"/>
                    <a:pt x="11067" y="11530"/>
                    <a:pt x="11053" y="11528"/>
                  </a:cubicBezTo>
                  <a:cubicBezTo>
                    <a:pt x="9438" y="11275"/>
                    <a:pt x="7760" y="10325"/>
                    <a:pt x="6461" y="9343"/>
                  </a:cubicBezTo>
                  <a:cubicBezTo>
                    <a:pt x="6356" y="9291"/>
                    <a:pt x="6425" y="9130"/>
                    <a:pt x="6524" y="9130"/>
                  </a:cubicBezTo>
                  <a:close/>
                  <a:moveTo>
                    <a:pt x="4295" y="9247"/>
                  </a:moveTo>
                  <a:cubicBezTo>
                    <a:pt x="4321" y="9247"/>
                    <a:pt x="4348" y="9257"/>
                    <a:pt x="4371" y="9280"/>
                  </a:cubicBezTo>
                  <a:cubicBezTo>
                    <a:pt x="5606" y="10293"/>
                    <a:pt x="6936" y="10895"/>
                    <a:pt x="8488" y="11402"/>
                  </a:cubicBezTo>
                  <a:cubicBezTo>
                    <a:pt x="8667" y="11491"/>
                    <a:pt x="8621" y="11721"/>
                    <a:pt x="8430" y="11721"/>
                  </a:cubicBezTo>
                  <a:cubicBezTo>
                    <a:pt x="8418" y="11721"/>
                    <a:pt x="8406" y="11720"/>
                    <a:pt x="8393" y="11718"/>
                  </a:cubicBezTo>
                  <a:cubicBezTo>
                    <a:pt x="6873" y="11370"/>
                    <a:pt x="5385" y="10451"/>
                    <a:pt x="4244" y="9438"/>
                  </a:cubicBezTo>
                  <a:cubicBezTo>
                    <a:pt x="4149" y="9342"/>
                    <a:pt x="4216" y="9247"/>
                    <a:pt x="4295" y="9247"/>
                  </a:cubicBezTo>
                  <a:close/>
                  <a:moveTo>
                    <a:pt x="21441" y="1"/>
                  </a:moveTo>
                  <a:cubicBezTo>
                    <a:pt x="21441" y="127"/>
                    <a:pt x="21346" y="254"/>
                    <a:pt x="21283" y="286"/>
                  </a:cubicBezTo>
                  <a:cubicBezTo>
                    <a:pt x="14094" y="1394"/>
                    <a:pt x="7221" y="2661"/>
                    <a:pt x="254" y="4593"/>
                  </a:cubicBezTo>
                  <a:cubicBezTo>
                    <a:pt x="159" y="4593"/>
                    <a:pt x="128" y="4593"/>
                    <a:pt x="96" y="4561"/>
                  </a:cubicBezTo>
                  <a:lnTo>
                    <a:pt x="1" y="4561"/>
                  </a:lnTo>
                  <a:cubicBezTo>
                    <a:pt x="1" y="4593"/>
                    <a:pt x="64" y="4593"/>
                    <a:pt x="64" y="4624"/>
                  </a:cubicBezTo>
                  <a:cubicBezTo>
                    <a:pt x="1489" y="10142"/>
                    <a:pt x="6658" y="13512"/>
                    <a:pt x="12209" y="13512"/>
                  </a:cubicBezTo>
                  <a:cubicBezTo>
                    <a:pt x="12456" y="13512"/>
                    <a:pt x="12705" y="13505"/>
                    <a:pt x="12954" y="13492"/>
                  </a:cubicBezTo>
                  <a:cubicBezTo>
                    <a:pt x="20047" y="13112"/>
                    <a:pt x="21187" y="5669"/>
                    <a:pt x="21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52142925" y="-1397625"/>
              <a:ext cx="537600" cy="121950"/>
            </a:xfrm>
            <a:custGeom>
              <a:avLst/>
              <a:gdLst/>
              <a:ahLst/>
              <a:cxnLst/>
              <a:rect l="l" t="t" r="r" b="b"/>
              <a:pathLst>
                <a:path w="21504" h="4878" extrusionOk="0">
                  <a:moveTo>
                    <a:pt x="21219" y="0"/>
                  </a:moveTo>
                  <a:cubicBezTo>
                    <a:pt x="14125" y="475"/>
                    <a:pt x="6841" y="2154"/>
                    <a:pt x="159" y="4465"/>
                  </a:cubicBezTo>
                  <a:cubicBezTo>
                    <a:pt x="0" y="4560"/>
                    <a:pt x="0" y="4750"/>
                    <a:pt x="127" y="4845"/>
                  </a:cubicBezTo>
                  <a:cubicBezTo>
                    <a:pt x="159" y="4877"/>
                    <a:pt x="191" y="4877"/>
                    <a:pt x="286" y="4877"/>
                  </a:cubicBezTo>
                  <a:cubicBezTo>
                    <a:pt x="7253" y="2977"/>
                    <a:pt x="14125" y="1679"/>
                    <a:pt x="21282" y="570"/>
                  </a:cubicBezTo>
                  <a:cubicBezTo>
                    <a:pt x="21409" y="570"/>
                    <a:pt x="21504" y="443"/>
                    <a:pt x="21504" y="317"/>
                  </a:cubicBezTo>
                  <a:cubicBezTo>
                    <a:pt x="21504" y="158"/>
                    <a:pt x="21377" y="32"/>
                    <a:pt x="2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2480425" y="-1739225"/>
              <a:ext cx="56975" cy="73750"/>
            </a:xfrm>
            <a:custGeom>
              <a:avLst/>
              <a:gdLst/>
              <a:ahLst/>
              <a:cxnLst/>
              <a:rect l="l" t="t" r="r" b="b"/>
              <a:pathLst>
                <a:path w="2279" h="2950" extrusionOk="0">
                  <a:moveTo>
                    <a:pt x="2077" y="0"/>
                  </a:moveTo>
                  <a:cubicBezTo>
                    <a:pt x="2043" y="0"/>
                    <a:pt x="2011" y="14"/>
                    <a:pt x="1987" y="46"/>
                  </a:cubicBezTo>
                  <a:cubicBezTo>
                    <a:pt x="1258" y="870"/>
                    <a:pt x="657" y="1883"/>
                    <a:pt x="23" y="2770"/>
                  </a:cubicBezTo>
                  <a:cubicBezTo>
                    <a:pt x="1" y="2860"/>
                    <a:pt x="73" y="2949"/>
                    <a:pt x="152" y="2949"/>
                  </a:cubicBezTo>
                  <a:cubicBezTo>
                    <a:pt x="184" y="2949"/>
                    <a:pt x="217" y="2934"/>
                    <a:pt x="245" y="2897"/>
                  </a:cubicBezTo>
                  <a:cubicBezTo>
                    <a:pt x="910" y="2042"/>
                    <a:pt x="1607" y="1187"/>
                    <a:pt x="2208" y="236"/>
                  </a:cubicBezTo>
                  <a:cubicBezTo>
                    <a:pt x="2279" y="118"/>
                    <a:pt x="2174" y="0"/>
                    <a:pt x="2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2461650" y="-1725475"/>
              <a:ext cx="46600" cy="76725"/>
            </a:xfrm>
            <a:custGeom>
              <a:avLst/>
              <a:gdLst/>
              <a:ahLst/>
              <a:cxnLst/>
              <a:rect l="l" t="t" r="r" b="b"/>
              <a:pathLst>
                <a:path w="1864" h="3069" extrusionOk="0">
                  <a:moveTo>
                    <a:pt x="1674" y="0"/>
                  </a:moveTo>
                  <a:cubicBezTo>
                    <a:pt x="1634" y="0"/>
                    <a:pt x="1594" y="19"/>
                    <a:pt x="1566" y="66"/>
                  </a:cubicBezTo>
                  <a:cubicBezTo>
                    <a:pt x="1028" y="1017"/>
                    <a:pt x="553" y="1998"/>
                    <a:pt x="46" y="2948"/>
                  </a:cubicBezTo>
                  <a:cubicBezTo>
                    <a:pt x="0" y="3017"/>
                    <a:pt x="70" y="3069"/>
                    <a:pt x="136" y="3069"/>
                  </a:cubicBezTo>
                  <a:cubicBezTo>
                    <a:pt x="161" y="3069"/>
                    <a:pt x="187" y="3061"/>
                    <a:pt x="204" y="3043"/>
                  </a:cubicBezTo>
                  <a:cubicBezTo>
                    <a:pt x="743" y="2093"/>
                    <a:pt x="1313" y="1112"/>
                    <a:pt x="1819" y="193"/>
                  </a:cubicBezTo>
                  <a:cubicBezTo>
                    <a:pt x="1864" y="104"/>
                    <a:pt x="1768"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52304850" y="-1159900"/>
              <a:ext cx="123625" cy="59250"/>
            </a:xfrm>
            <a:custGeom>
              <a:avLst/>
              <a:gdLst/>
              <a:ahLst/>
              <a:cxnLst/>
              <a:rect l="l" t="t" r="r" b="b"/>
              <a:pathLst>
                <a:path w="4945" h="2370" extrusionOk="0">
                  <a:moveTo>
                    <a:pt x="144" y="0"/>
                  </a:moveTo>
                  <a:cubicBezTo>
                    <a:pt x="52" y="0"/>
                    <a:pt x="0" y="166"/>
                    <a:pt x="79" y="245"/>
                  </a:cubicBezTo>
                  <a:cubicBezTo>
                    <a:pt x="1409" y="1163"/>
                    <a:pt x="3056" y="2145"/>
                    <a:pt x="4671" y="2367"/>
                  </a:cubicBezTo>
                  <a:cubicBezTo>
                    <a:pt x="4684" y="2369"/>
                    <a:pt x="4696" y="2370"/>
                    <a:pt x="4708" y="2370"/>
                  </a:cubicBezTo>
                  <a:cubicBezTo>
                    <a:pt x="4899" y="2370"/>
                    <a:pt x="4945" y="2140"/>
                    <a:pt x="4766" y="2050"/>
                  </a:cubicBezTo>
                  <a:cubicBezTo>
                    <a:pt x="3151" y="1448"/>
                    <a:pt x="1631" y="973"/>
                    <a:pt x="206" y="23"/>
                  </a:cubicBezTo>
                  <a:cubicBezTo>
                    <a:pt x="184" y="7"/>
                    <a:pt x="163"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52247900" y="-1157600"/>
              <a:ext cx="113325" cy="62500"/>
            </a:xfrm>
            <a:custGeom>
              <a:avLst/>
              <a:gdLst/>
              <a:ahLst/>
              <a:cxnLst/>
              <a:rect l="l" t="t" r="r" b="b"/>
              <a:pathLst>
                <a:path w="4533" h="2500" extrusionOk="0">
                  <a:moveTo>
                    <a:pt x="147" y="0"/>
                  </a:moveTo>
                  <a:cubicBezTo>
                    <a:pt x="68" y="0"/>
                    <a:pt x="0" y="134"/>
                    <a:pt x="77" y="185"/>
                  </a:cubicBezTo>
                  <a:cubicBezTo>
                    <a:pt x="1249" y="1230"/>
                    <a:pt x="2737" y="2117"/>
                    <a:pt x="4257" y="2497"/>
                  </a:cubicBezTo>
                  <a:cubicBezTo>
                    <a:pt x="4269" y="2498"/>
                    <a:pt x="4280" y="2499"/>
                    <a:pt x="4291" y="2499"/>
                  </a:cubicBezTo>
                  <a:cubicBezTo>
                    <a:pt x="4485" y="2499"/>
                    <a:pt x="4532" y="2238"/>
                    <a:pt x="4352" y="2148"/>
                  </a:cubicBezTo>
                  <a:cubicBezTo>
                    <a:pt x="2832" y="1610"/>
                    <a:pt x="1502" y="1040"/>
                    <a:pt x="203" y="26"/>
                  </a:cubicBezTo>
                  <a:cubicBezTo>
                    <a:pt x="185" y="8"/>
                    <a:pt x="165"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2096225" y="-1697700"/>
              <a:ext cx="133800" cy="133025"/>
            </a:xfrm>
            <a:custGeom>
              <a:avLst/>
              <a:gdLst/>
              <a:ahLst/>
              <a:cxnLst/>
              <a:rect l="l" t="t" r="r" b="b"/>
              <a:pathLst>
                <a:path w="5352" h="5321" extrusionOk="0">
                  <a:moveTo>
                    <a:pt x="5257" y="1"/>
                  </a:moveTo>
                  <a:lnTo>
                    <a:pt x="4940" y="96"/>
                  </a:lnTo>
                  <a:cubicBezTo>
                    <a:pt x="3927" y="159"/>
                    <a:pt x="2534" y="1394"/>
                    <a:pt x="1868" y="2059"/>
                  </a:cubicBezTo>
                  <a:cubicBezTo>
                    <a:pt x="1393" y="2502"/>
                    <a:pt x="982" y="2977"/>
                    <a:pt x="633" y="3547"/>
                  </a:cubicBezTo>
                  <a:cubicBezTo>
                    <a:pt x="507" y="3769"/>
                    <a:pt x="412" y="3959"/>
                    <a:pt x="285" y="4181"/>
                  </a:cubicBezTo>
                  <a:cubicBezTo>
                    <a:pt x="158" y="4371"/>
                    <a:pt x="95" y="4529"/>
                    <a:pt x="0" y="4719"/>
                  </a:cubicBezTo>
                  <a:cubicBezTo>
                    <a:pt x="127" y="4878"/>
                    <a:pt x="285" y="5068"/>
                    <a:pt x="412" y="5226"/>
                  </a:cubicBezTo>
                  <a:cubicBezTo>
                    <a:pt x="435" y="5218"/>
                    <a:pt x="459" y="5214"/>
                    <a:pt x="482" y="5214"/>
                  </a:cubicBezTo>
                  <a:cubicBezTo>
                    <a:pt x="552" y="5214"/>
                    <a:pt x="618" y="5250"/>
                    <a:pt x="665" y="5321"/>
                  </a:cubicBezTo>
                  <a:cubicBezTo>
                    <a:pt x="1552" y="4561"/>
                    <a:pt x="2470" y="3801"/>
                    <a:pt x="3357" y="3104"/>
                  </a:cubicBezTo>
                  <a:cubicBezTo>
                    <a:pt x="3800" y="2756"/>
                    <a:pt x="4275" y="2439"/>
                    <a:pt x="4687" y="2027"/>
                  </a:cubicBezTo>
                  <a:cubicBezTo>
                    <a:pt x="4909" y="1837"/>
                    <a:pt x="5257" y="1489"/>
                    <a:pt x="5352" y="1204"/>
                  </a:cubicBezTo>
                  <a:cubicBezTo>
                    <a:pt x="5320" y="792"/>
                    <a:pt x="5320" y="412"/>
                    <a:pt x="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35"/>
          <p:cNvSpPr txBox="1">
            <a:spLocks noGrp="1"/>
          </p:cNvSpPr>
          <p:nvPr>
            <p:ph type="subTitle" idx="4"/>
          </p:nvPr>
        </p:nvSpPr>
        <p:spPr>
          <a:xfrm>
            <a:off x="1072585" y="2688803"/>
            <a:ext cx="7211762" cy="22571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t-IT" sz="1800" dirty="0">
                <a:solidFill>
                  <a:schemeClr val="bg1"/>
                </a:solidFill>
              </a:rPr>
              <a:t>Con questa presentazione si può comprendere la nostra opinione sul tema trattato: la scienza procede inizialmente in maniera neutrale, ma le varie scoperte devo essere finanziate da quelli che sono i potenti del determinato periodo storico. Proprio per questo le scoperte hanno poi finalità differenti da quelle desiderate inizialmente, hanno quindi scopi negativi la maggior parte delle volte. </a:t>
            </a:r>
            <a:endParaRPr sz="1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1">
                                            <p:txEl>
                                              <p:pRg st="0" end="0"/>
                                            </p:txEl>
                                          </p:spTgt>
                                        </p:tgtEl>
                                        <p:attrNameLst>
                                          <p:attrName>style.visibility</p:attrName>
                                        </p:attrNameLst>
                                      </p:cBhvr>
                                      <p:to>
                                        <p:strVal val="visible"/>
                                      </p:to>
                                    </p:set>
                                    <p:animEffect transition="in" filter="fade">
                                      <p:cBhvr>
                                        <p:cTn id="7" dur="1000"/>
                                        <p:tgtEl>
                                          <p:spTgt spid="701">
                                            <p:txEl>
                                              <p:pRg st="0" end="0"/>
                                            </p:txEl>
                                          </p:spTgt>
                                        </p:tgtEl>
                                      </p:cBhvr>
                                    </p:animEffect>
                                    <p:anim calcmode="lin" valueType="num">
                                      <p:cBhvr>
                                        <p:cTn id="8" dur="1000" fill="hold"/>
                                        <p:tgtEl>
                                          <p:spTgt spid="7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0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387" name="Google Shape;387;p28"/>
          <p:cNvSpPr txBox="1">
            <a:spLocks noGrp="1"/>
          </p:cNvSpPr>
          <p:nvPr>
            <p:ph type="ctrTitle"/>
          </p:nvPr>
        </p:nvSpPr>
        <p:spPr>
          <a:xfrm>
            <a:off x="2104955" y="258525"/>
            <a:ext cx="4505853" cy="698778"/>
          </a:xfrm>
          <a:prstGeom prst="rect">
            <a:avLst/>
          </a:prstGeom>
        </p:spPr>
        <p:txBody>
          <a:bodyPr spcFirstLastPara="1" wrap="square" lIns="91425" tIns="91425" rIns="91425" bIns="91425" anchor="ctr" anchorCtr="0">
            <a:noAutofit/>
          </a:bodyPr>
          <a:lstStyle/>
          <a:p>
            <a:pPr marL="0" lvl="0" indent="9144" algn="ctr" rtl="0">
              <a:spcBef>
                <a:spcPts val="0"/>
              </a:spcBef>
              <a:spcAft>
                <a:spcPts val="0"/>
              </a:spcAft>
              <a:buNone/>
            </a:pPr>
            <a:r>
              <a:rPr lang="it-IT" sz="3600" dirty="0"/>
              <a:t>Bibliografia</a:t>
            </a:r>
            <a:endParaRPr sz="3600" dirty="0"/>
          </a:p>
        </p:txBody>
      </p:sp>
      <p:sp>
        <p:nvSpPr>
          <p:cNvPr id="388" name="Google Shape;388;p28"/>
          <p:cNvSpPr txBox="1">
            <a:spLocks noGrp="1"/>
          </p:cNvSpPr>
          <p:nvPr>
            <p:ph type="subTitle" idx="1"/>
          </p:nvPr>
        </p:nvSpPr>
        <p:spPr>
          <a:xfrm>
            <a:off x="1501756" y="803101"/>
            <a:ext cx="6180158" cy="1588596"/>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 typeface="Arial" panose="020B0604020202020204" pitchFamily="34" charset="0"/>
              <a:buChar char="•"/>
            </a:pPr>
            <a:r>
              <a:rPr lang="it-IT" dirty="0">
                <a:hlinkClick r:id="rId3"/>
              </a:rPr>
              <a:t>Una lettera di Galileo al Doge di Venezia – Critica Scientifica – di Enzo Pennetta</a:t>
            </a:r>
            <a:endParaRPr lang="it-IT" dirty="0">
              <a:hlinkClick r:id="rId4"/>
            </a:endParaRPr>
          </a:p>
          <a:p>
            <a:pPr marL="285750" lvl="0" indent="-285750" algn="just" rtl="0">
              <a:spcBef>
                <a:spcPts val="0"/>
              </a:spcBef>
              <a:spcAft>
                <a:spcPts val="0"/>
              </a:spcAft>
              <a:buFont typeface="Arial" panose="020B0604020202020204" pitchFamily="34" charset="0"/>
              <a:buChar char="•"/>
            </a:pPr>
            <a:r>
              <a:rPr lang="it-IT" dirty="0">
                <a:hlinkClick r:id="rId4"/>
              </a:rPr>
              <a:t>Louis Pasteur: vita, vaccino e altre scoperte | Studenti.it</a:t>
            </a:r>
            <a:endParaRPr lang="it-IT" dirty="0"/>
          </a:p>
          <a:p>
            <a:pPr marL="285750" lvl="0" indent="-285750" algn="just" rtl="0">
              <a:spcBef>
                <a:spcPts val="0"/>
              </a:spcBef>
              <a:spcAft>
                <a:spcPts val="0"/>
              </a:spcAft>
              <a:buFont typeface="Arial" panose="020B0604020202020204" pitchFamily="34" charset="0"/>
              <a:buChar char="•"/>
            </a:pPr>
            <a:r>
              <a:rPr lang="it-IT" dirty="0">
                <a:hlinkClick r:id="rId5"/>
              </a:rPr>
              <a:t>La scoperta dell'energia nucleare - Mondo Internazionale</a:t>
            </a:r>
            <a:endParaRPr lang="it-IT" dirty="0"/>
          </a:p>
          <a:p>
            <a:pPr marL="285750" lvl="0" indent="-285750" algn="just" rtl="0">
              <a:spcBef>
                <a:spcPts val="0"/>
              </a:spcBef>
              <a:spcAft>
                <a:spcPts val="0"/>
              </a:spcAft>
              <a:buFont typeface="Arial" panose="020B0604020202020204" pitchFamily="34" charset="0"/>
              <a:buChar char="•"/>
            </a:pPr>
            <a:r>
              <a:rPr lang="it-IT" dirty="0">
                <a:hlinkClick r:id="rId6"/>
              </a:rPr>
              <a:t>Eroina – Wikipedia</a:t>
            </a:r>
            <a:endParaRPr lang="it-IT" dirty="0"/>
          </a:p>
          <a:p>
            <a:pPr marL="285750" lvl="0" indent="-285750" algn="just" rtl="0">
              <a:spcBef>
                <a:spcPts val="0"/>
              </a:spcBef>
              <a:spcAft>
                <a:spcPts val="0"/>
              </a:spcAft>
              <a:buFont typeface="Arial" panose="020B0604020202020204" pitchFamily="34" charset="0"/>
              <a:buChar char="•"/>
            </a:pPr>
            <a:r>
              <a:rPr lang="it-IT" dirty="0">
                <a:hlinkClick r:id="rId7"/>
              </a:rPr>
              <a:t>Breve storia del telegrafo: l'invenzione del primo strumento per comunicare a distanza (geopop.it)</a:t>
            </a:r>
            <a:endParaRPr lang="it-IT" dirty="0"/>
          </a:p>
          <a:p>
            <a:pPr marL="285750" lvl="0" indent="-285750" algn="ctr" rtl="0">
              <a:spcBef>
                <a:spcPts val="0"/>
              </a:spcBef>
              <a:spcAft>
                <a:spcPts val="0"/>
              </a:spcAft>
              <a:buFont typeface="Arial" panose="020B0604020202020204" pitchFamily="34" charset="0"/>
              <a:buChar char="•"/>
            </a:pPr>
            <a:endParaRPr lang="it-IT" dirty="0"/>
          </a:p>
          <a:p>
            <a:pPr marL="285750" lvl="0" indent="-285750" algn="ctr" rtl="0">
              <a:spcBef>
                <a:spcPts val="0"/>
              </a:spcBef>
              <a:spcAft>
                <a:spcPts val="0"/>
              </a:spcAft>
              <a:buFont typeface="Arial" panose="020B0604020202020204" pitchFamily="34" charset="0"/>
              <a:buChar char="•"/>
            </a:pPr>
            <a:endParaRPr lang="it-IT" dirty="0"/>
          </a:p>
          <a:p>
            <a:pPr marL="285750" lvl="0" indent="-285750" algn="ctr" rtl="0">
              <a:spcBef>
                <a:spcPts val="0"/>
              </a:spcBef>
              <a:spcAft>
                <a:spcPts val="0"/>
              </a:spcAft>
              <a:buFont typeface="Arial" panose="020B0604020202020204" pitchFamily="34" charset="0"/>
              <a:buChar char="•"/>
            </a:pPr>
            <a:endParaRPr lang="it-IT" dirty="0"/>
          </a:p>
          <a:p>
            <a:pPr marL="285750" lvl="0" indent="-285750" algn="ctr" rtl="0">
              <a:spcBef>
                <a:spcPts val="0"/>
              </a:spcBef>
              <a:spcAft>
                <a:spcPts val="0"/>
              </a:spcAft>
              <a:buFont typeface="Arial" panose="020B0604020202020204" pitchFamily="34" charset="0"/>
              <a:buChar char="•"/>
            </a:pPr>
            <a:endParaRPr dirty="0"/>
          </a:p>
        </p:txBody>
      </p:sp>
      <p:grpSp>
        <p:nvGrpSpPr>
          <p:cNvPr id="389" name="Google Shape;389;p28"/>
          <p:cNvGrpSpPr/>
          <p:nvPr/>
        </p:nvGrpSpPr>
        <p:grpSpPr>
          <a:xfrm>
            <a:off x="-216332" y="1993513"/>
            <a:ext cx="9538012" cy="3520333"/>
            <a:chOff x="-216332" y="1993513"/>
            <a:chExt cx="9538012" cy="3520333"/>
          </a:xfrm>
        </p:grpSpPr>
        <p:sp>
          <p:nvSpPr>
            <p:cNvPr id="390" name="Google Shape;390;p28"/>
            <p:cNvSpPr/>
            <p:nvPr/>
          </p:nvSpPr>
          <p:spPr>
            <a:xfrm>
              <a:off x="7705336" y="2727393"/>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8453179" y="2749045"/>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8076893" y="24919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8055820" y="2477511"/>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8160766" y="2518885"/>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8095585" y="200824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8522478" y="2760048"/>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775632" y="2788713"/>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7686997" y="1993513"/>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8215812" y="2044280"/>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831066" y="3152999"/>
              <a:ext cx="153881" cy="134256"/>
            </a:xfrm>
            <a:custGeom>
              <a:avLst/>
              <a:gdLst/>
              <a:ahLst/>
              <a:cxnLst/>
              <a:rect l="l" t="t" r="r" b="b"/>
              <a:pathLst>
                <a:path w="4783" h="4173" extrusionOk="0">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444935" y="2268778"/>
              <a:ext cx="1102423" cy="1035021"/>
            </a:xfrm>
            <a:custGeom>
              <a:avLst/>
              <a:gdLst/>
              <a:ahLst/>
              <a:cxnLst/>
              <a:rect l="l" t="t" r="r" b="b"/>
              <a:pathLst>
                <a:path w="34266" h="32171" extrusionOk="0">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1363935" y="2492214"/>
              <a:ext cx="165077" cy="159415"/>
            </a:xfrm>
            <a:custGeom>
              <a:avLst/>
              <a:gdLst/>
              <a:ahLst/>
              <a:cxnLst/>
              <a:rect l="l" t="t" r="r" b="b"/>
              <a:pathLst>
                <a:path w="5131" h="4955" extrusionOk="0">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1390412" y="2510584"/>
              <a:ext cx="62897" cy="37996"/>
            </a:xfrm>
            <a:custGeom>
              <a:avLst/>
              <a:gdLst/>
              <a:ahLst/>
              <a:cxnLst/>
              <a:rect l="l" t="t" r="r" b="b"/>
              <a:pathLst>
                <a:path w="1955" h="1181" extrusionOk="0">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856547" y="2635316"/>
              <a:ext cx="191587" cy="195641"/>
            </a:xfrm>
            <a:custGeom>
              <a:avLst/>
              <a:gdLst/>
              <a:ahLst/>
              <a:cxnLst/>
              <a:rect l="l" t="t" r="r" b="b"/>
              <a:pathLst>
                <a:path w="5955" h="6081" extrusionOk="0">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872858" y="2648121"/>
              <a:ext cx="163436" cy="163501"/>
            </a:xfrm>
            <a:custGeom>
              <a:avLst/>
              <a:gdLst/>
              <a:ahLst/>
              <a:cxnLst/>
              <a:rect l="l" t="t" r="r" b="b"/>
              <a:pathLst>
                <a:path w="5080" h="5082" extrusionOk="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924945" y="3180120"/>
              <a:ext cx="29438" cy="57299"/>
            </a:xfrm>
            <a:custGeom>
              <a:avLst/>
              <a:gdLst/>
              <a:ahLst/>
              <a:cxnLst/>
              <a:rect l="l" t="t" r="r" b="b"/>
              <a:pathLst>
                <a:path w="915" h="1781" extrusionOk="0">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945471" y="2671445"/>
              <a:ext cx="53728" cy="61643"/>
            </a:xfrm>
            <a:custGeom>
              <a:avLst/>
              <a:gdLst/>
              <a:ahLst/>
              <a:cxnLst/>
              <a:rect l="l" t="t" r="r" b="b"/>
              <a:pathLst>
                <a:path w="1670" h="1916" extrusionOk="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463274" y="2285765"/>
              <a:ext cx="216006" cy="189400"/>
            </a:xfrm>
            <a:custGeom>
              <a:avLst/>
              <a:gdLst/>
              <a:ahLst/>
              <a:cxnLst/>
              <a:rect l="l" t="t" r="r" b="b"/>
              <a:pathLst>
                <a:path w="6714" h="5887" extrusionOk="0">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63104" y="2306580"/>
              <a:ext cx="77182" cy="71455"/>
            </a:xfrm>
            <a:custGeom>
              <a:avLst/>
              <a:gdLst/>
              <a:ahLst/>
              <a:cxnLst/>
              <a:rect l="l" t="t" r="r" b="b"/>
              <a:pathLst>
                <a:path w="2399" h="2221" extrusionOk="0">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2152540" y="2908169"/>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3031935" y="2924062"/>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3206984" y="3002884"/>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3191606" y="2985157"/>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2907525" y="3053619"/>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2611026" y="3252122"/>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687757" y="3264508"/>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2686663" y="3290632"/>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2345219" y="3297292"/>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2822945" y="3600740"/>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2830087" y="3837109"/>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2161709" y="3210330"/>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2253722" y="3233365"/>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2902474" y="3954892"/>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922003" y="3944757"/>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7998778" y="2959773"/>
              <a:ext cx="1322901" cy="2374877"/>
            </a:xfrm>
            <a:custGeom>
              <a:avLst/>
              <a:gdLst/>
              <a:ahLst/>
              <a:cxnLst/>
              <a:rect l="l" t="t" r="r" b="b"/>
              <a:pathLst>
                <a:path w="41119" h="73817" extrusionOk="0">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8854624" y="3146693"/>
              <a:ext cx="440184" cy="556970"/>
            </a:xfrm>
            <a:custGeom>
              <a:avLst/>
              <a:gdLst/>
              <a:ahLst/>
              <a:cxnLst/>
              <a:rect l="l" t="t" r="r" b="b"/>
              <a:pathLst>
                <a:path w="13682" h="17312" extrusionOk="0">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8778215" y="3072955"/>
              <a:ext cx="432012" cy="169163"/>
            </a:xfrm>
            <a:custGeom>
              <a:avLst/>
              <a:gdLst/>
              <a:ahLst/>
              <a:cxnLst/>
              <a:rect l="l" t="t" r="r" b="b"/>
              <a:pathLst>
                <a:path w="13428" h="5258" extrusionOk="0">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8741538" y="3225805"/>
              <a:ext cx="395336" cy="173217"/>
            </a:xfrm>
            <a:custGeom>
              <a:avLst/>
              <a:gdLst/>
              <a:ahLst/>
              <a:cxnLst/>
              <a:rect l="l" t="t" r="r" b="b"/>
              <a:pathLst>
                <a:path w="12288" h="5384" extrusionOk="0">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8756820" y="3418356"/>
              <a:ext cx="266967" cy="116175"/>
            </a:xfrm>
            <a:custGeom>
              <a:avLst/>
              <a:gdLst/>
              <a:ahLst/>
              <a:cxnLst/>
              <a:rect l="l" t="t" r="r" b="b"/>
              <a:pathLst>
                <a:path w="8298" h="3611" extrusionOk="0">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8021202" y="2975151"/>
              <a:ext cx="1098369" cy="2231935"/>
            </a:xfrm>
            <a:custGeom>
              <a:avLst/>
              <a:gdLst/>
              <a:ahLst/>
              <a:cxnLst/>
              <a:rect l="l" t="t" r="r" b="b"/>
              <a:pathLst>
                <a:path w="34140" h="69374" extrusionOk="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8451152" y="4059226"/>
              <a:ext cx="479917" cy="170193"/>
            </a:xfrm>
            <a:custGeom>
              <a:avLst/>
              <a:gdLst/>
              <a:ahLst/>
              <a:cxnLst/>
              <a:rect l="l" t="t" r="r" b="b"/>
              <a:pathLst>
                <a:path w="14917" h="5290" extrusionOk="0">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8563240" y="3853420"/>
              <a:ext cx="357630" cy="137570"/>
            </a:xfrm>
            <a:custGeom>
              <a:avLst/>
              <a:gdLst/>
              <a:ahLst/>
              <a:cxnLst/>
              <a:rect l="l" t="t" r="r" b="b"/>
              <a:pathLst>
                <a:path w="11116" h="4276" extrusionOk="0">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8315643" y="3677149"/>
              <a:ext cx="479917" cy="898674"/>
            </a:xfrm>
            <a:custGeom>
              <a:avLst/>
              <a:gdLst/>
              <a:ahLst/>
              <a:cxnLst/>
              <a:rect l="l" t="t" r="r" b="b"/>
              <a:pathLst>
                <a:path w="14917" h="27933" extrusionOk="0">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8459292" y="4309848"/>
              <a:ext cx="312845" cy="120261"/>
            </a:xfrm>
            <a:custGeom>
              <a:avLst/>
              <a:gdLst/>
              <a:ahLst/>
              <a:cxnLst/>
              <a:rect l="l" t="t" r="r" b="b"/>
              <a:pathLst>
                <a:path w="9724" h="3738" extrusionOk="0">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8548955" y="4621629"/>
              <a:ext cx="167136" cy="580778"/>
            </a:xfrm>
            <a:custGeom>
              <a:avLst/>
              <a:gdLst/>
              <a:ahLst/>
              <a:cxnLst/>
              <a:rect l="l" t="t" r="r" b="b"/>
              <a:pathLst>
                <a:path w="5195" h="18052" extrusionOk="0">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8600914" y="5193200"/>
              <a:ext cx="80528" cy="123382"/>
            </a:xfrm>
            <a:custGeom>
              <a:avLst/>
              <a:gdLst/>
              <a:ahLst/>
              <a:cxnLst/>
              <a:rect l="l" t="t" r="r" b="b"/>
              <a:pathLst>
                <a:path w="2503" h="3835" extrusionOk="0">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8194385" y="4896733"/>
              <a:ext cx="442243" cy="128400"/>
            </a:xfrm>
            <a:custGeom>
              <a:avLst/>
              <a:gdLst/>
              <a:ahLst/>
              <a:cxnLst/>
              <a:rect l="l" t="t" r="r" b="b"/>
              <a:pathLst>
                <a:path w="13746" h="3991" extrusionOk="0">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8146513" y="5065862"/>
              <a:ext cx="477890" cy="130427"/>
            </a:xfrm>
            <a:custGeom>
              <a:avLst/>
              <a:gdLst/>
              <a:ahLst/>
              <a:cxnLst/>
              <a:rect l="l" t="t" r="r" b="b"/>
              <a:pathLst>
                <a:path w="14854" h="4054" extrusionOk="0">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8341123" y="4752055"/>
              <a:ext cx="274110" cy="79498"/>
            </a:xfrm>
            <a:custGeom>
              <a:avLst/>
              <a:gdLst/>
              <a:ahLst/>
              <a:cxnLst/>
              <a:rect l="l" t="t" r="r" b="b"/>
              <a:pathLst>
                <a:path w="8520" h="2471" extrusionOk="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4594765" y="3256465"/>
              <a:ext cx="1271586" cy="2194229"/>
            </a:xfrm>
            <a:custGeom>
              <a:avLst/>
              <a:gdLst/>
              <a:ahLst/>
              <a:cxnLst/>
              <a:rect l="l" t="t" r="r" b="b"/>
              <a:pathLst>
                <a:path w="39524" h="68202" extrusionOk="0">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4594765" y="3279211"/>
              <a:ext cx="1241022" cy="2150217"/>
            </a:xfrm>
            <a:custGeom>
              <a:avLst/>
              <a:gdLst/>
              <a:ahLst/>
              <a:cxnLst/>
              <a:rect l="l" t="t" r="r" b="b"/>
              <a:pathLst>
                <a:path w="38574" h="66834" extrusionOk="0">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4690542" y="4592030"/>
              <a:ext cx="1081028" cy="750810"/>
            </a:xfrm>
            <a:custGeom>
              <a:avLst/>
              <a:gdLst/>
              <a:ahLst/>
              <a:cxnLst/>
              <a:rect l="l" t="t" r="r" b="b"/>
              <a:pathLst>
                <a:path w="33601" h="23337" extrusionOk="0">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4713963" y="4630798"/>
              <a:ext cx="1029102" cy="690776"/>
            </a:xfrm>
            <a:custGeom>
              <a:avLst/>
              <a:gdLst/>
              <a:ahLst/>
              <a:cxnLst/>
              <a:rect l="l" t="t" r="r" b="b"/>
              <a:pathLst>
                <a:path w="31987" h="21471" extrusionOk="0">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5045080" y="4255863"/>
              <a:ext cx="148798" cy="149795"/>
            </a:xfrm>
            <a:custGeom>
              <a:avLst/>
              <a:gdLst/>
              <a:ahLst/>
              <a:cxnLst/>
              <a:rect l="l" t="t" r="r" b="b"/>
              <a:pathLst>
                <a:path w="4625" h="4656" extrusionOk="0">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5044082" y="4271144"/>
              <a:ext cx="148766" cy="115178"/>
            </a:xfrm>
            <a:custGeom>
              <a:avLst/>
              <a:gdLst/>
              <a:ahLst/>
              <a:cxnLst/>
              <a:rect l="l" t="t" r="r" b="b"/>
              <a:pathLst>
                <a:path w="4624" h="3580" extrusionOk="0">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5091954" y="4294695"/>
              <a:ext cx="38768" cy="47744"/>
            </a:xfrm>
            <a:custGeom>
              <a:avLst/>
              <a:gdLst/>
              <a:ahLst/>
              <a:cxnLst/>
              <a:rect l="l" t="t" r="r" b="b"/>
              <a:pathLst>
                <a:path w="1205" h="1484" extrusionOk="0">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4785289" y="3341110"/>
              <a:ext cx="335077" cy="92206"/>
            </a:xfrm>
            <a:custGeom>
              <a:avLst/>
              <a:gdLst/>
              <a:ahLst/>
              <a:cxnLst/>
              <a:rect l="l" t="t" r="r" b="b"/>
              <a:pathLst>
                <a:path w="10415" h="2866" extrusionOk="0">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283894" y="4449057"/>
              <a:ext cx="179973" cy="147382"/>
            </a:xfrm>
            <a:custGeom>
              <a:avLst/>
              <a:gdLst/>
              <a:ahLst/>
              <a:cxnLst/>
              <a:rect l="l" t="t" r="r" b="b"/>
              <a:pathLst>
                <a:path w="5594" h="4581" extrusionOk="0">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5277395" y="4425989"/>
              <a:ext cx="201754" cy="190107"/>
            </a:xfrm>
            <a:custGeom>
              <a:avLst/>
              <a:gdLst/>
              <a:ahLst/>
              <a:cxnLst/>
              <a:rect l="l" t="t" r="r" b="b"/>
              <a:pathLst>
                <a:path w="6271" h="5909" extrusionOk="0">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5360946" y="4468489"/>
              <a:ext cx="79498" cy="42918"/>
            </a:xfrm>
            <a:custGeom>
              <a:avLst/>
              <a:gdLst/>
              <a:ahLst/>
              <a:cxnLst/>
              <a:rect l="l" t="t" r="r" b="b"/>
              <a:pathLst>
                <a:path w="2471" h="1334" extrusionOk="0">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5007406" y="3764786"/>
              <a:ext cx="123317" cy="113183"/>
            </a:xfrm>
            <a:custGeom>
              <a:avLst/>
              <a:gdLst/>
              <a:ahLst/>
              <a:cxnLst/>
              <a:rect l="l" t="t" r="r" b="b"/>
              <a:pathLst>
                <a:path w="3833" h="3518" extrusionOk="0">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4991095" y="3746705"/>
              <a:ext cx="151854" cy="147511"/>
            </a:xfrm>
            <a:custGeom>
              <a:avLst/>
              <a:gdLst/>
              <a:ahLst/>
              <a:cxnLst/>
              <a:rect l="l" t="t" r="r" b="b"/>
              <a:pathLst>
                <a:path w="4720" h="4585" extrusionOk="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5059364" y="3784121"/>
              <a:ext cx="42822" cy="66726"/>
            </a:xfrm>
            <a:custGeom>
              <a:avLst/>
              <a:gdLst/>
              <a:ahLst/>
              <a:cxnLst/>
              <a:rect l="l" t="t" r="r" b="b"/>
              <a:pathLst>
                <a:path w="1331" h="2074" extrusionOk="0">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216332" y="3545468"/>
              <a:ext cx="3525334" cy="1968378"/>
            </a:xfrm>
            <a:custGeom>
              <a:avLst/>
              <a:gdLst/>
              <a:ahLst/>
              <a:cxnLst/>
              <a:rect l="l" t="t" r="r" b="b"/>
              <a:pathLst>
                <a:path w="109576" h="61182" extrusionOk="0">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1877435" y="4794844"/>
              <a:ext cx="1410153" cy="697950"/>
            </a:xfrm>
            <a:custGeom>
              <a:avLst/>
              <a:gdLst/>
              <a:ahLst/>
              <a:cxnLst/>
              <a:rect l="l" t="t" r="r" b="b"/>
              <a:pathLst>
                <a:path w="43831" h="21694" extrusionOk="0">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1188693" y="4759165"/>
              <a:ext cx="2083620" cy="678615"/>
            </a:xfrm>
            <a:custGeom>
              <a:avLst/>
              <a:gdLst/>
              <a:ahLst/>
              <a:cxnLst/>
              <a:rect l="l" t="t" r="r" b="b"/>
              <a:pathLst>
                <a:path w="64764" h="21093" extrusionOk="0">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841789" y="4395458"/>
              <a:ext cx="1364307" cy="952660"/>
            </a:xfrm>
            <a:custGeom>
              <a:avLst/>
              <a:gdLst/>
              <a:ahLst/>
              <a:cxnLst/>
              <a:rect l="l" t="t" r="r" b="b"/>
              <a:pathLst>
                <a:path w="42406" h="29611" extrusionOk="0">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1973598" y="4617028"/>
              <a:ext cx="1211166" cy="614044"/>
            </a:xfrm>
            <a:custGeom>
              <a:avLst/>
              <a:gdLst/>
              <a:ahLst/>
              <a:cxnLst/>
              <a:rect l="l" t="t" r="r" b="b"/>
              <a:pathLst>
                <a:path w="37646" h="19086" extrusionOk="0">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599991" y="4734167"/>
              <a:ext cx="477955" cy="226913"/>
            </a:xfrm>
            <a:custGeom>
              <a:avLst/>
              <a:gdLst/>
              <a:ahLst/>
              <a:cxnLst/>
              <a:rect l="l" t="t" r="r" b="b"/>
              <a:pathLst>
                <a:path w="14856" h="7053" extrusionOk="0">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1934927" y="4550045"/>
              <a:ext cx="1137040" cy="560895"/>
            </a:xfrm>
            <a:custGeom>
              <a:avLst/>
              <a:gdLst/>
              <a:ahLst/>
              <a:cxnLst/>
              <a:rect l="l" t="t" r="r" b="b"/>
              <a:pathLst>
                <a:path w="35342" h="17434" extrusionOk="0">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1906262" y="4517037"/>
              <a:ext cx="988275" cy="476732"/>
            </a:xfrm>
            <a:custGeom>
              <a:avLst/>
              <a:gdLst/>
              <a:ahLst/>
              <a:cxnLst/>
              <a:rect l="l" t="t" r="r" b="b"/>
              <a:pathLst>
                <a:path w="30718" h="14818" extrusionOk="0">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856547" y="4377216"/>
              <a:ext cx="2175311" cy="610216"/>
            </a:xfrm>
            <a:custGeom>
              <a:avLst/>
              <a:gdLst/>
              <a:ahLst/>
              <a:cxnLst/>
              <a:rect l="l" t="t" r="r" b="b"/>
              <a:pathLst>
                <a:path w="67614" h="18967" extrusionOk="0">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2327525" y="4764924"/>
              <a:ext cx="454083" cy="230194"/>
            </a:xfrm>
            <a:custGeom>
              <a:avLst/>
              <a:gdLst/>
              <a:ahLst/>
              <a:cxnLst/>
              <a:rect l="l" t="t" r="r" b="b"/>
              <a:pathLst>
                <a:path w="14114" h="7155" extrusionOk="0">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839206" y="4033746"/>
              <a:ext cx="1697485" cy="945550"/>
            </a:xfrm>
            <a:custGeom>
              <a:avLst/>
              <a:gdLst/>
              <a:ahLst/>
              <a:cxnLst/>
              <a:rect l="l" t="t" r="r" b="b"/>
              <a:pathLst>
                <a:path w="52762" h="29390" extrusionOk="0">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823924" y="3749504"/>
              <a:ext cx="1514102" cy="1221654"/>
            </a:xfrm>
            <a:custGeom>
              <a:avLst/>
              <a:gdLst/>
              <a:ahLst/>
              <a:cxnLst/>
              <a:rect l="l" t="t" r="r" b="b"/>
              <a:pathLst>
                <a:path w="47062" h="37972" extrusionOk="0">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821897" y="3745418"/>
              <a:ext cx="1519185" cy="1226737"/>
            </a:xfrm>
            <a:custGeom>
              <a:avLst/>
              <a:gdLst/>
              <a:ahLst/>
              <a:cxnLst/>
              <a:rect l="l" t="t" r="r" b="b"/>
              <a:pathLst>
                <a:path w="47220" h="38130" extrusionOk="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818841" y="3590541"/>
              <a:ext cx="1349025" cy="1360221"/>
            </a:xfrm>
            <a:custGeom>
              <a:avLst/>
              <a:gdLst/>
              <a:ahLst/>
              <a:cxnLst/>
              <a:rect l="l" t="t" r="r" b="b"/>
              <a:pathLst>
                <a:path w="41931" h="42279" extrusionOk="0">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815785" y="3588514"/>
              <a:ext cx="1355138" cy="1369390"/>
            </a:xfrm>
            <a:custGeom>
              <a:avLst/>
              <a:gdLst/>
              <a:ahLst/>
              <a:cxnLst/>
              <a:rect l="l" t="t" r="r" b="b"/>
              <a:pathLst>
                <a:path w="42121" h="42564" extrusionOk="0">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198991" y="4658305"/>
              <a:ext cx="2074451" cy="829407"/>
            </a:xfrm>
            <a:custGeom>
              <a:avLst/>
              <a:gdLst/>
              <a:ahLst/>
              <a:cxnLst/>
              <a:rect l="l" t="t" r="r" b="b"/>
              <a:pathLst>
                <a:path w="64479" h="25780" extrusionOk="0">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1077634" y="4864754"/>
              <a:ext cx="785588" cy="469107"/>
            </a:xfrm>
            <a:custGeom>
              <a:avLst/>
              <a:gdLst/>
              <a:ahLst/>
              <a:cxnLst/>
              <a:rect l="l" t="t" r="r" b="b"/>
              <a:pathLst>
                <a:path w="24418" h="14581" extrusionOk="0">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1026706" y="4959694"/>
              <a:ext cx="759142" cy="117076"/>
            </a:xfrm>
            <a:custGeom>
              <a:avLst/>
              <a:gdLst/>
              <a:ahLst/>
              <a:cxnLst/>
              <a:rect l="l" t="t" r="r" b="b"/>
              <a:pathLst>
                <a:path w="23596" h="3639" extrusionOk="0">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910757" y="5030087"/>
              <a:ext cx="858073" cy="233798"/>
            </a:xfrm>
            <a:custGeom>
              <a:avLst/>
              <a:gdLst/>
              <a:ahLst/>
              <a:cxnLst/>
              <a:rect l="l" t="t" r="r" b="b"/>
              <a:pathLst>
                <a:path w="26671" h="7267" extrusionOk="0">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905449" y="5037326"/>
              <a:ext cx="852829" cy="266967"/>
            </a:xfrm>
            <a:custGeom>
              <a:avLst/>
              <a:gdLst/>
              <a:ahLst/>
              <a:cxnLst/>
              <a:rect l="l" t="t" r="r" b="b"/>
              <a:pathLst>
                <a:path w="26508" h="8298" extrusionOk="0">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242154" y="3579410"/>
              <a:ext cx="1482509" cy="1369326"/>
            </a:xfrm>
            <a:custGeom>
              <a:avLst/>
              <a:gdLst/>
              <a:ahLst/>
              <a:cxnLst/>
              <a:rect l="l" t="t" r="r" b="b"/>
              <a:pathLst>
                <a:path w="46080" h="42562" extrusionOk="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328738" y="4914750"/>
              <a:ext cx="355442" cy="84356"/>
            </a:xfrm>
            <a:custGeom>
              <a:avLst/>
              <a:gdLst/>
              <a:ahLst/>
              <a:cxnLst/>
              <a:rect l="l" t="t" r="r" b="b"/>
              <a:pathLst>
                <a:path w="11048" h="2622" extrusionOk="0">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020593" y="4869226"/>
              <a:ext cx="653102" cy="157935"/>
            </a:xfrm>
            <a:custGeom>
              <a:avLst/>
              <a:gdLst/>
              <a:ahLst/>
              <a:cxnLst/>
              <a:rect l="l" t="t" r="r" b="b"/>
              <a:pathLst>
                <a:path w="20300" h="4909" extrusionOk="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074578" y="5004735"/>
              <a:ext cx="563147" cy="134578"/>
            </a:xfrm>
            <a:custGeom>
              <a:avLst/>
              <a:gdLst/>
              <a:ahLst/>
              <a:cxnLst/>
              <a:rect l="l" t="t" r="r" b="b"/>
              <a:pathLst>
                <a:path w="17504" h="4183" extrusionOk="0">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878971" y="4939522"/>
              <a:ext cx="505366" cy="169163"/>
            </a:xfrm>
            <a:custGeom>
              <a:avLst/>
              <a:gdLst/>
              <a:ahLst/>
              <a:cxnLst/>
              <a:rect l="l" t="t" r="r" b="b"/>
              <a:pathLst>
                <a:path w="15708" h="5258" extrusionOk="0">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83332" y="4970536"/>
              <a:ext cx="230291" cy="98416"/>
            </a:xfrm>
            <a:custGeom>
              <a:avLst/>
              <a:gdLst/>
              <a:ahLst/>
              <a:cxnLst/>
              <a:rect l="l" t="t" r="r" b="b"/>
              <a:pathLst>
                <a:path w="7158" h="3059" extrusionOk="0">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709809" y="5008789"/>
              <a:ext cx="149827" cy="61224"/>
            </a:xfrm>
            <a:custGeom>
              <a:avLst/>
              <a:gdLst/>
              <a:ahLst/>
              <a:cxnLst/>
              <a:rect l="l" t="t" r="r" b="b"/>
              <a:pathLst>
                <a:path w="4657" h="1903" extrusionOk="0">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23371" y="4742886"/>
              <a:ext cx="259857" cy="220092"/>
            </a:xfrm>
            <a:custGeom>
              <a:avLst/>
              <a:gdLst/>
              <a:ahLst/>
              <a:cxnLst/>
              <a:rect l="l" t="t" r="r" b="b"/>
              <a:pathLst>
                <a:path w="8077" h="6841" extrusionOk="0">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41785" y="4452403"/>
              <a:ext cx="719570" cy="482845"/>
            </a:xfrm>
            <a:custGeom>
              <a:avLst/>
              <a:gdLst/>
              <a:ahLst/>
              <a:cxnLst/>
              <a:rect l="l" t="t" r="r" b="b"/>
              <a:pathLst>
                <a:path w="22366" h="15008" extrusionOk="0">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30754" y="4401571"/>
              <a:ext cx="887478" cy="571609"/>
            </a:xfrm>
            <a:custGeom>
              <a:avLst/>
              <a:gdLst/>
              <a:ahLst/>
              <a:cxnLst/>
              <a:rect l="l" t="t" r="r" b="b"/>
              <a:pathLst>
                <a:path w="27585" h="17767" extrusionOk="0">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3468" y="4546635"/>
              <a:ext cx="684985" cy="389866"/>
            </a:xfrm>
            <a:custGeom>
              <a:avLst/>
              <a:gdLst/>
              <a:ahLst/>
              <a:cxnLst/>
              <a:rect l="l" t="t" r="r" b="b"/>
              <a:pathLst>
                <a:path w="21291" h="12118" extrusionOk="0">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41464" y="4275230"/>
              <a:ext cx="741769" cy="653102"/>
            </a:xfrm>
            <a:custGeom>
              <a:avLst/>
              <a:gdLst/>
              <a:ahLst/>
              <a:cxnLst/>
              <a:rect l="l" t="t" r="r" b="b"/>
              <a:pathLst>
                <a:path w="23056" h="20300" extrusionOk="0">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81413" y="4565456"/>
              <a:ext cx="370466" cy="219513"/>
            </a:xfrm>
            <a:custGeom>
              <a:avLst/>
              <a:gdLst/>
              <a:ahLst/>
              <a:cxnLst/>
              <a:rect l="l" t="t" r="r" b="b"/>
              <a:pathLst>
                <a:path w="11515" h="6823" extrusionOk="0">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5626850" y="2893788"/>
              <a:ext cx="1467227" cy="2428992"/>
            </a:xfrm>
            <a:custGeom>
              <a:avLst/>
              <a:gdLst/>
              <a:ahLst/>
              <a:cxnLst/>
              <a:rect l="l" t="t" r="r" b="b"/>
              <a:pathLst>
                <a:path w="45605" h="75499" extrusionOk="0">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5781727" y="3293045"/>
              <a:ext cx="1290954" cy="1953868"/>
            </a:xfrm>
            <a:custGeom>
              <a:avLst/>
              <a:gdLst/>
              <a:ahLst/>
              <a:cxnLst/>
              <a:rect l="l" t="t" r="r" b="b"/>
              <a:pathLst>
                <a:path w="40126" h="60731" extrusionOk="0">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5666582" y="3343973"/>
              <a:ext cx="1381648" cy="1841136"/>
            </a:xfrm>
            <a:custGeom>
              <a:avLst/>
              <a:gdLst/>
              <a:ahLst/>
              <a:cxnLst/>
              <a:rect l="l" t="t" r="r" b="b"/>
              <a:pathLst>
                <a:path w="42945" h="57227" extrusionOk="0">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5819143" y="4915071"/>
              <a:ext cx="973347" cy="385491"/>
            </a:xfrm>
            <a:custGeom>
              <a:avLst/>
              <a:gdLst/>
              <a:ahLst/>
              <a:cxnLst/>
              <a:rect l="l" t="t" r="r" b="b"/>
              <a:pathLst>
                <a:path w="30254" h="11982" extrusionOk="0">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6480668" y="2907911"/>
              <a:ext cx="101922" cy="55305"/>
            </a:xfrm>
            <a:custGeom>
              <a:avLst/>
              <a:gdLst/>
              <a:ahLst/>
              <a:cxnLst/>
              <a:rect l="l" t="t" r="r" b="b"/>
              <a:pathLst>
                <a:path w="3168" h="1719" extrusionOk="0">
                  <a:moveTo>
                    <a:pt x="1" y="1"/>
                  </a:moveTo>
                  <a:cubicBezTo>
                    <a:pt x="530" y="1031"/>
                    <a:pt x="1573" y="1719"/>
                    <a:pt x="2700" y="1719"/>
                  </a:cubicBezTo>
                  <a:cubicBezTo>
                    <a:pt x="2855" y="1719"/>
                    <a:pt x="3011" y="1706"/>
                    <a:pt x="3167" y="1679"/>
                  </a:cubicBezTo>
                  <a:cubicBezTo>
                    <a:pt x="2376" y="634"/>
                    <a:pt x="1236" y="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6365524" y="2919107"/>
              <a:ext cx="214011" cy="235213"/>
            </a:xfrm>
            <a:custGeom>
              <a:avLst/>
              <a:gdLst/>
              <a:ahLst/>
              <a:cxnLst/>
              <a:rect l="l" t="t" r="r" b="b"/>
              <a:pathLst>
                <a:path w="6652" h="7311" extrusionOk="0">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6294230" y="3119830"/>
              <a:ext cx="229261" cy="106652"/>
            </a:xfrm>
            <a:custGeom>
              <a:avLst/>
              <a:gdLst/>
              <a:ahLst/>
              <a:cxnLst/>
              <a:rect l="l" t="t" r="r" b="b"/>
              <a:pathLst>
                <a:path w="7126" h="3315" extrusionOk="0">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5871391" y="3148366"/>
              <a:ext cx="652104" cy="561603"/>
            </a:xfrm>
            <a:custGeom>
              <a:avLst/>
              <a:gdLst/>
              <a:ahLst/>
              <a:cxnLst/>
              <a:rect l="l" t="t" r="r" b="b"/>
              <a:pathLst>
                <a:path w="20269" h="17456" extrusionOk="0">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5802092" y="3502936"/>
              <a:ext cx="611374" cy="294346"/>
            </a:xfrm>
            <a:custGeom>
              <a:avLst/>
              <a:gdLst/>
              <a:ahLst/>
              <a:cxnLst/>
              <a:rect l="l" t="t" r="r" b="b"/>
              <a:pathLst>
                <a:path w="19003" h="9149" extrusionOk="0">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6151579" y="3798406"/>
              <a:ext cx="119231" cy="118523"/>
            </a:xfrm>
            <a:custGeom>
              <a:avLst/>
              <a:gdLst/>
              <a:ahLst/>
              <a:cxnLst/>
              <a:rect l="l" t="t" r="r" b="b"/>
              <a:pathLst>
                <a:path w="3706" h="3684" extrusionOk="0">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5900925" y="3718941"/>
              <a:ext cx="208928" cy="192938"/>
            </a:xfrm>
            <a:custGeom>
              <a:avLst/>
              <a:gdLst/>
              <a:ahLst/>
              <a:cxnLst/>
              <a:rect l="l" t="t" r="r" b="b"/>
              <a:pathLst>
                <a:path w="6494" h="5997" extrusionOk="0">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6593753" y="3269720"/>
              <a:ext cx="1782067" cy="2096875"/>
            </a:xfrm>
            <a:custGeom>
              <a:avLst/>
              <a:gdLst/>
              <a:ahLst/>
              <a:cxnLst/>
              <a:rect l="l" t="t" r="r" b="b"/>
              <a:pathLst>
                <a:path w="55391" h="65176" extrusionOk="0">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7162301" y="4529938"/>
              <a:ext cx="1184978" cy="805889"/>
            </a:xfrm>
            <a:custGeom>
              <a:avLst/>
              <a:gdLst/>
              <a:ahLst/>
              <a:cxnLst/>
              <a:rect l="l" t="t" r="r" b="b"/>
              <a:pathLst>
                <a:path w="36832" h="25049" extrusionOk="0">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852547" y="4483063"/>
              <a:ext cx="1435633" cy="812163"/>
            </a:xfrm>
            <a:custGeom>
              <a:avLst/>
              <a:gdLst/>
              <a:ahLst/>
              <a:cxnLst/>
              <a:rect l="l" t="t" r="r" b="b"/>
              <a:pathLst>
                <a:path w="44623" h="25244" extrusionOk="0">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854606" y="4513819"/>
              <a:ext cx="1384672" cy="756504"/>
            </a:xfrm>
            <a:custGeom>
              <a:avLst/>
              <a:gdLst/>
              <a:ahLst/>
              <a:cxnLst/>
              <a:rect l="l" t="t" r="r" b="b"/>
              <a:pathLst>
                <a:path w="43039" h="23514" extrusionOk="0">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7231568" y="3514132"/>
              <a:ext cx="871167" cy="1073757"/>
            </a:xfrm>
            <a:custGeom>
              <a:avLst/>
              <a:gdLst/>
              <a:ahLst/>
              <a:cxnLst/>
              <a:rect l="l" t="t" r="r" b="b"/>
              <a:pathLst>
                <a:path w="27078" h="33375" extrusionOk="0">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7613645" y="3970592"/>
              <a:ext cx="193614" cy="155715"/>
            </a:xfrm>
            <a:custGeom>
              <a:avLst/>
              <a:gdLst/>
              <a:ahLst/>
              <a:cxnLst/>
              <a:rect l="l" t="t" r="r" b="b"/>
              <a:pathLst>
                <a:path w="6018" h="4840" extrusionOk="0">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521954" y="3297452"/>
              <a:ext cx="594033" cy="274785"/>
            </a:xfrm>
            <a:custGeom>
              <a:avLst/>
              <a:gdLst/>
              <a:ahLst/>
              <a:cxnLst/>
              <a:rect l="l" t="t" r="r" b="b"/>
              <a:pathLst>
                <a:path w="18464" h="8541" extrusionOk="0">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7617312" y="3389465"/>
              <a:ext cx="410199" cy="112089"/>
            </a:xfrm>
            <a:custGeom>
              <a:avLst/>
              <a:gdLst/>
              <a:ahLst/>
              <a:cxnLst/>
              <a:rect l="l" t="t" r="r" b="b"/>
              <a:pathLst>
                <a:path w="12750" h="3484" extrusionOk="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7621784" y="3957337"/>
              <a:ext cx="200756" cy="189528"/>
            </a:xfrm>
            <a:custGeom>
              <a:avLst/>
              <a:gdLst/>
              <a:ahLst/>
              <a:cxnLst/>
              <a:rect l="l" t="t" r="r" b="b"/>
              <a:pathLst>
                <a:path w="6240" h="5891" extrusionOk="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7681914" y="3995622"/>
              <a:ext cx="71359" cy="50382"/>
            </a:xfrm>
            <a:custGeom>
              <a:avLst/>
              <a:gdLst/>
              <a:ahLst/>
              <a:cxnLst/>
              <a:rect l="l" t="t" r="r" b="b"/>
              <a:pathLst>
                <a:path w="2218" h="1566" extrusionOk="0">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7694365" y="4290737"/>
              <a:ext cx="181163" cy="147768"/>
            </a:xfrm>
            <a:custGeom>
              <a:avLst/>
              <a:gdLst/>
              <a:ahLst/>
              <a:cxnLst/>
              <a:rect l="l" t="t" r="r" b="b"/>
              <a:pathLst>
                <a:path w="5631" h="4593" extrusionOk="0">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7686000" y="4267670"/>
              <a:ext cx="202783" cy="190493"/>
            </a:xfrm>
            <a:custGeom>
              <a:avLst/>
              <a:gdLst/>
              <a:ahLst/>
              <a:cxnLst/>
              <a:rect l="l" t="t" r="r" b="b"/>
              <a:pathLst>
                <a:path w="6303" h="5921" extrusionOk="0">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7770549" y="4309108"/>
              <a:ext cx="79498" cy="42918"/>
            </a:xfrm>
            <a:custGeom>
              <a:avLst/>
              <a:gdLst/>
              <a:ahLst/>
              <a:cxnLst/>
              <a:rect l="l" t="t" r="r" b="b"/>
              <a:pathLst>
                <a:path w="2471" h="1334" extrusionOk="0">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6807731" y="4476950"/>
              <a:ext cx="451380" cy="769277"/>
            </a:xfrm>
            <a:custGeom>
              <a:avLst/>
              <a:gdLst/>
              <a:ahLst/>
              <a:cxnLst/>
              <a:rect l="l" t="t" r="r" b="b"/>
              <a:pathLst>
                <a:path w="14030" h="23911" extrusionOk="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7765466" y="3680205"/>
              <a:ext cx="123317" cy="113537"/>
            </a:xfrm>
            <a:custGeom>
              <a:avLst/>
              <a:gdLst/>
              <a:ahLst/>
              <a:cxnLst/>
              <a:rect l="l" t="t" r="r" b="b"/>
              <a:pathLst>
                <a:path w="3833" h="3529" extrusionOk="0">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7750184" y="3662897"/>
              <a:ext cx="151822" cy="147768"/>
            </a:xfrm>
            <a:custGeom>
              <a:avLst/>
              <a:gdLst/>
              <a:ahLst/>
              <a:cxnLst/>
              <a:rect l="l" t="t" r="r" b="b"/>
              <a:pathLst>
                <a:path w="4719" h="4593" extrusionOk="0">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7817424" y="3699573"/>
              <a:ext cx="43851" cy="66243"/>
            </a:xfrm>
            <a:custGeom>
              <a:avLst/>
              <a:gdLst/>
              <a:ahLst/>
              <a:cxnLst/>
              <a:rect l="l" t="t" r="r" b="b"/>
              <a:pathLst>
                <a:path w="1363" h="2059" extrusionOk="0">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4020105" y="3641052"/>
              <a:ext cx="592006" cy="1710161"/>
            </a:xfrm>
            <a:custGeom>
              <a:avLst/>
              <a:gdLst/>
              <a:ahLst/>
              <a:cxnLst/>
              <a:rect l="l" t="t" r="r" b="b"/>
              <a:pathLst>
                <a:path w="18401" h="53156" extrusionOk="0">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4031333" y="3659004"/>
              <a:ext cx="548187" cy="1670139"/>
            </a:xfrm>
            <a:custGeom>
              <a:avLst/>
              <a:gdLst/>
              <a:ahLst/>
              <a:cxnLst/>
              <a:rect l="l" t="t" r="r" b="b"/>
              <a:pathLst>
                <a:path w="17039" h="51912" extrusionOk="0">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4151561" y="4565327"/>
              <a:ext cx="368858" cy="697564"/>
            </a:xfrm>
            <a:custGeom>
              <a:avLst/>
              <a:gdLst/>
              <a:ahLst/>
              <a:cxnLst/>
              <a:rect l="l" t="t" r="r" b="b"/>
              <a:pathLst>
                <a:path w="11465" h="21682" extrusionOk="0">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4173952" y="4588588"/>
              <a:ext cx="338841" cy="657091"/>
            </a:xfrm>
            <a:custGeom>
              <a:avLst/>
              <a:gdLst/>
              <a:ahLst/>
              <a:cxnLst/>
              <a:rect l="l" t="t" r="r" b="b"/>
              <a:pathLst>
                <a:path w="10532" h="20424" extrusionOk="0">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4127142" y="3739692"/>
              <a:ext cx="362777" cy="52087"/>
            </a:xfrm>
            <a:custGeom>
              <a:avLst/>
              <a:gdLst/>
              <a:ahLst/>
              <a:cxnLst/>
              <a:rect l="l" t="t" r="r" b="b"/>
              <a:pathLst>
                <a:path w="11276" h="1619" extrusionOk="0">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4266641" y="5106303"/>
              <a:ext cx="106201" cy="77214"/>
            </a:xfrm>
            <a:custGeom>
              <a:avLst/>
              <a:gdLst/>
              <a:ahLst/>
              <a:cxnLst/>
              <a:rect l="l" t="t" r="r" b="b"/>
              <a:pathLst>
                <a:path w="3301" h="2400" extrusionOk="0">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4224302" y="5091375"/>
              <a:ext cx="107842" cy="107520"/>
            </a:xfrm>
            <a:custGeom>
              <a:avLst/>
              <a:gdLst/>
              <a:ahLst/>
              <a:cxnLst/>
              <a:rect l="l" t="t" r="r" b="b"/>
              <a:pathLst>
                <a:path w="3352" h="3342" extrusionOk="0">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4170124" y="4010550"/>
              <a:ext cx="181163" cy="147768"/>
            </a:xfrm>
            <a:custGeom>
              <a:avLst/>
              <a:gdLst/>
              <a:ahLst/>
              <a:cxnLst/>
              <a:rect l="l" t="t" r="r" b="b"/>
              <a:pathLst>
                <a:path w="5631" h="4593" extrusionOk="0">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4163786" y="3987482"/>
              <a:ext cx="202783" cy="190493"/>
            </a:xfrm>
            <a:custGeom>
              <a:avLst/>
              <a:gdLst/>
              <a:ahLst/>
              <a:cxnLst/>
              <a:rect l="l" t="t" r="r" b="b"/>
              <a:pathLst>
                <a:path w="6303" h="5921" extrusionOk="0">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4246308" y="4030400"/>
              <a:ext cx="79498" cy="42886"/>
            </a:xfrm>
            <a:custGeom>
              <a:avLst/>
              <a:gdLst/>
              <a:ahLst/>
              <a:cxnLst/>
              <a:rect l="l" t="t" r="r" b="b"/>
              <a:pathLst>
                <a:path w="2471" h="1333" extrusionOk="0">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4323006" y="3428361"/>
              <a:ext cx="181099" cy="147575"/>
            </a:xfrm>
            <a:custGeom>
              <a:avLst/>
              <a:gdLst/>
              <a:ahLst/>
              <a:cxnLst/>
              <a:rect l="l" t="t" r="r" b="b"/>
              <a:pathLst>
                <a:path w="5629" h="4587" extrusionOk="0">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4316604" y="3405712"/>
              <a:ext cx="202783" cy="190461"/>
            </a:xfrm>
            <a:custGeom>
              <a:avLst/>
              <a:gdLst/>
              <a:ahLst/>
              <a:cxnLst/>
              <a:rect l="l" t="t" r="r" b="b"/>
              <a:pathLst>
                <a:path w="6303" h="5920" extrusionOk="0">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399126" y="3447118"/>
              <a:ext cx="79498" cy="42950"/>
            </a:xfrm>
            <a:custGeom>
              <a:avLst/>
              <a:gdLst/>
              <a:ahLst/>
              <a:cxnLst/>
              <a:rect l="l" t="t" r="r" b="b"/>
              <a:pathLst>
                <a:path w="2471" h="1335" extrusionOk="0">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4034389" y="3133085"/>
              <a:ext cx="267997" cy="249659"/>
            </a:xfrm>
            <a:custGeom>
              <a:avLst/>
              <a:gdLst/>
              <a:ahLst/>
              <a:cxnLst/>
              <a:rect l="l" t="t" r="r" b="b"/>
              <a:pathLst>
                <a:path w="8330" h="7760" extrusionOk="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4109769" y="3181761"/>
              <a:ext cx="87541" cy="72195"/>
            </a:xfrm>
            <a:custGeom>
              <a:avLst/>
              <a:gdLst/>
              <a:ahLst/>
              <a:cxnLst/>
              <a:rect l="l" t="t" r="r" b="b"/>
              <a:pathLst>
                <a:path w="2721" h="2244" extrusionOk="0">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4034389" y="3144280"/>
              <a:ext cx="245573" cy="217132"/>
            </a:xfrm>
            <a:custGeom>
              <a:avLst/>
              <a:gdLst/>
              <a:ahLst/>
              <a:cxnLst/>
              <a:rect l="l" t="t" r="r" b="b"/>
              <a:pathLst>
                <a:path w="7633" h="6749" extrusionOk="0">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4297236" y="4301708"/>
              <a:ext cx="124347" cy="114212"/>
            </a:xfrm>
            <a:custGeom>
              <a:avLst/>
              <a:gdLst/>
              <a:ahLst/>
              <a:cxnLst/>
              <a:rect l="l" t="t" r="r" b="b"/>
              <a:pathLst>
                <a:path w="3865" h="3550" extrusionOk="0">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4281955" y="4283627"/>
              <a:ext cx="151854" cy="148540"/>
            </a:xfrm>
            <a:custGeom>
              <a:avLst/>
              <a:gdLst/>
              <a:ahLst/>
              <a:cxnLst/>
              <a:rect l="l" t="t" r="r" b="b"/>
              <a:pathLst>
                <a:path w="4720" h="4617" extrusionOk="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4350224" y="4321076"/>
              <a:ext cx="42822" cy="67787"/>
            </a:xfrm>
            <a:custGeom>
              <a:avLst/>
              <a:gdLst/>
              <a:ahLst/>
              <a:cxnLst/>
              <a:rect l="l" t="t" r="r" b="b"/>
              <a:pathLst>
                <a:path w="1331" h="2107" extrusionOk="0">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2851481" y="3468512"/>
              <a:ext cx="1265377" cy="1904033"/>
            </a:xfrm>
            <a:custGeom>
              <a:avLst/>
              <a:gdLst/>
              <a:ahLst/>
              <a:cxnLst/>
              <a:rect l="l" t="t" r="r" b="b"/>
              <a:pathLst>
                <a:path w="39331" h="59182" extrusionOk="0">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2854538" y="3531441"/>
              <a:ext cx="1217568" cy="1816524"/>
            </a:xfrm>
            <a:custGeom>
              <a:avLst/>
              <a:gdLst/>
              <a:ahLst/>
              <a:cxnLst/>
              <a:rect l="l" t="t" r="r" b="b"/>
              <a:pathLst>
                <a:path w="37845" h="56462" extrusionOk="0">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2978079" y="4660107"/>
              <a:ext cx="966172" cy="628554"/>
            </a:xfrm>
            <a:custGeom>
              <a:avLst/>
              <a:gdLst/>
              <a:ahLst/>
              <a:cxnLst/>
              <a:rect l="l" t="t" r="r" b="b"/>
              <a:pathLst>
                <a:path w="30031" h="19537" extrusionOk="0">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2988020" y="4681758"/>
              <a:ext cx="932295" cy="583738"/>
            </a:xfrm>
            <a:custGeom>
              <a:avLst/>
              <a:gdLst/>
              <a:ahLst/>
              <a:cxnLst/>
              <a:rect l="l" t="t" r="r" b="b"/>
              <a:pathLst>
                <a:path w="28978" h="18144" extrusionOk="0">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2986991" y="4668503"/>
              <a:ext cx="928209" cy="211341"/>
            </a:xfrm>
            <a:custGeom>
              <a:avLst/>
              <a:gdLst/>
              <a:ahLst/>
              <a:cxnLst/>
              <a:rect l="l" t="t" r="r" b="b"/>
              <a:pathLst>
                <a:path w="28851" h="6569" extrusionOk="0">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3569951" y="4041177"/>
              <a:ext cx="98577" cy="128175"/>
            </a:xfrm>
            <a:custGeom>
              <a:avLst/>
              <a:gdLst/>
              <a:ahLst/>
              <a:cxnLst/>
              <a:rect l="l" t="t" r="r" b="b"/>
              <a:pathLst>
                <a:path w="3064" h="3984" extrusionOk="0">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3537747" y="4064663"/>
              <a:ext cx="80335" cy="133387"/>
            </a:xfrm>
            <a:custGeom>
              <a:avLst/>
              <a:gdLst/>
              <a:ahLst/>
              <a:cxnLst/>
              <a:rect l="l" t="t" r="r" b="b"/>
              <a:pathLst>
                <a:path w="2497" h="4146" extrusionOk="0">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265023" y="5077058"/>
              <a:ext cx="215749" cy="103016"/>
            </a:xfrm>
            <a:custGeom>
              <a:avLst/>
              <a:gdLst/>
              <a:ahLst/>
              <a:cxnLst/>
              <a:rect l="l" t="t" r="r" b="b"/>
              <a:pathLst>
                <a:path w="6706" h="3202" extrusionOk="0">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3167960" y="5080662"/>
              <a:ext cx="196188" cy="106909"/>
            </a:xfrm>
            <a:custGeom>
              <a:avLst/>
              <a:gdLst/>
              <a:ahLst/>
              <a:cxnLst/>
              <a:rect l="l" t="t" r="r" b="b"/>
              <a:pathLst>
                <a:path w="6098" h="3323" extrusionOk="0">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2904469" y="4107098"/>
              <a:ext cx="234377" cy="239492"/>
            </a:xfrm>
            <a:custGeom>
              <a:avLst/>
              <a:gdLst/>
              <a:ahLst/>
              <a:cxnLst/>
              <a:rect l="l" t="t" r="r" b="b"/>
              <a:pathLst>
                <a:path w="7285" h="7444" extrusionOk="0">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529387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85" name="Google Shape;1185;p46"/>
          <p:cNvGrpSpPr/>
          <p:nvPr/>
        </p:nvGrpSpPr>
        <p:grpSpPr>
          <a:xfrm>
            <a:off x="2368544" y="841848"/>
            <a:ext cx="4155465" cy="3504891"/>
            <a:chOff x="2344811" y="812761"/>
            <a:chExt cx="4155465" cy="3504891"/>
          </a:xfrm>
        </p:grpSpPr>
        <p:sp>
          <p:nvSpPr>
            <p:cNvPr id="1187" name="Google Shape;1187;p46"/>
            <p:cNvSpPr/>
            <p:nvPr/>
          </p:nvSpPr>
          <p:spPr>
            <a:xfrm rot="1721108">
              <a:off x="2344811" y="2275692"/>
              <a:ext cx="1394356" cy="783969"/>
            </a:xfrm>
            <a:custGeom>
              <a:avLst/>
              <a:gdLst/>
              <a:ahLst/>
              <a:cxnLst/>
              <a:rect l="l" t="t" r="r" b="b"/>
              <a:pathLst>
                <a:path w="42759" h="24041" extrusionOk="0">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chemeClr val="accent3"/>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6"/>
            <p:cNvSpPr/>
            <p:nvPr/>
          </p:nvSpPr>
          <p:spPr>
            <a:xfrm rot="3599943">
              <a:off x="2971027" y="1117950"/>
              <a:ext cx="1394331" cy="783954"/>
            </a:xfrm>
            <a:custGeom>
              <a:avLst/>
              <a:gdLst/>
              <a:ahLst/>
              <a:cxnLst/>
              <a:rect l="l" t="t" r="r" b="b"/>
              <a:pathLst>
                <a:path w="42759" h="24041" extrusionOk="0">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chemeClr val="accent3"/>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6"/>
            <p:cNvSpPr/>
            <p:nvPr/>
          </p:nvSpPr>
          <p:spPr>
            <a:xfrm rot="11558041">
              <a:off x="5105905" y="1556061"/>
              <a:ext cx="1394371" cy="783977"/>
            </a:xfrm>
            <a:custGeom>
              <a:avLst/>
              <a:gdLst/>
              <a:ahLst/>
              <a:cxnLst/>
              <a:rect l="l" t="t" r="r" b="b"/>
              <a:pathLst>
                <a:path w="42759" h="24041" extrusionOk="0">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chemeClr val="accent3"/>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90;p46"/>
            <p:cNvSpPr/>
            <p:nvPr/>
          </p:nvSpPr>
          <p:spPr>
            <a:xfrm rot="-7200057">
              <a:off x="5064076" y="3228510"/>
              <a:ext cx="1394331" cy="783954"/>
            </a:xfrm>
            <a:custGeom>
              <a:avLst/>
              <a:gdLst/>
              <a:ahLst/>
              <a:cxnLst/>
              <a:rect l="l" t="t" r="r" b="b"/>
              <a:pathLst>
                <a:path w="42759" h="24041" extrusionOk="0">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chemeClr val="accent3"/>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6"/>
            <p:cNvSpPr/>
            <p:nvPr/>
          </p:nvSpPr>
          <p:spPr>
            <a:xfrm rot="20192603">
              <a:off x="3009852" y="3127526"/>
              <a:ext cx="1394371" cy="783977"/>
            </a:xfrm>
            <a:custGeom>
              <a:avLst/>
              <a:gdLst/>
              <a:ahLst/>
              <a:cxnLst/>
              <a:rect l="l" t="t" r="r" b="b"/>
              <a:pathLst>
                <a:path w="42759" h="24041" extrusionOk="0">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chemeClr val="accent3"/>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2" name="Google Shape;1192;p46"/>
          <p:cNvGrpSpPr/>
          <p:nvPr/>
        </p:nvGrpSpPr>
        <p:grpSpPr>
          <a:xfrm>
            <a:off x="729167" y="296999"/>
            <a:ext cx="7054731" cy="4695828"/>
            <a:chOff x="888964" y="349617"/>
            <a:chExt cx="7054731" cy="4695828"/>
          </a:xfrm>
        </p:grpSpPr>
        <p:sp>
          <p:nvSpPr>
            <p:cNvPr id="1194" name="Google Shape;1194;p46"/>
            <p:cNvSpPr/>
            <p:nvPr/>
          </p:nvSpPr>
          <p:spPr>
            <a:xfrm>
              <a:off x="3573735" y="1680265"/>
              <a:ext cx="2191490" cy="2006232"/>
            </a:xfrm>
            <a:custGeom>
              <a:avLst/>
              <a:gdLst/>
              <a:ahLst/>
              <a:cxnLst/>
              <a:rect l="l" t="t" r="r" b="b"/>
              <a:pathLst>
                <a:path w="67203" h="61522" extrusionOk="0">
                  <a:moveTo>
                    <a:pt x="38086" y="1"/>
                  </a:moveTo>
                  <a:cubicBezTo>
                    <a:pt x="33621" y="1"/>
                    <a:pt x="29258" y="609"/>
                    <a:pt x="24607" y="2665"/>
                  </a:cubicBezTo>
                  <a:cubicBezTo>
                    <a:pt x="17165" y="5958"/>
                    <a:pt x="10768" y="11690"/>
                    <a:pt x="6999" y="18942"/>
                  </a:cubicBezTo>
                  <a:cubicBezTo>
                    <a:pt x="1" y="32338"/>
                    <a:pt x="5068" y="46716"/>
                    <a:pt x="17165" y="55108"/>
                  </a:cubicBezTo>
                  <a:cubicBezTo>
                    <a:pt x="23141" y="59214"/>
                    <a:pt x="30446" y="61522"/>
                    <a:pt x="37568" y="61522"/>
                  </a:cubicBezTo>
                  <a:cubicBezTo>
                    <a:pt x="46487" y="61522"/>
                    <a:pt x="55118" y="57902"/>
                    <a:pt x="60488" y="49661"/>
                  </a:cubicBezTo>
                  <a:cubicBezTo>
                    <a:pt x="65714" y="41681"/>
                    <a:pt x="67202" y="31990"/>
                    <a:pt x="64954" y="22774"/>
                  </a:cubicBezTo>
                  <a:cubicBezTo>
                    <a:pt x="63845" y="18246"/>
                    <a:pt x="61945" y="13970"/>
                    <a:pt x="59443" y="10107"/>
                  </a:cubicBezTo>
                  <a:cubicBezTo>
                    <a:pt x="56561" y="5642"/>
                    <a:pt x="55390" y="1271"/>
                    <a:pt x="49468" y="765"/>
                  </a:cubicBezTo>
                  <a:cubicBezTo>
                    <a:pt x="45463" y="408"/>
                    <a:pt x="41740" y="1"/>
                    <a:pt x="38086" y="1"/>
                  </a:cubicBezTo>
                  <a:close/>
                </a:path>
              </a:pathLst>
            </a:custGeom>
            <a:solidFill>
              <a:schemeClr val="accent3"/>
            </a:solidFill>
            <a:ln w="19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46"/>
            <p:cNvSpPr/>
            <p:nvPr/>
          </p:nvSpPr>
          <p:spPr>
            <a:xfrm rot="10800000">
              <a:off x="888964" y="2238407"/>
              <a:ext cx="1957874" cy="1339230"/>
            </a:xfrm>
            <a:custGeom>
              <a:avLst/>
              <a:gdLst/>
              <a:ahLst/>
              <a:cxnLst/>
              <a:rect l="l" t="t" r="r" b="b"/>
              <a:pathLst>
                <a:path w="55358" h="50690" extrusionOk="0">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chemeClr val="accent3"/>
            </a:solidFill>
            <a:ln w="19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6"/>
            <p:cNvSpPr/>
            <p:nvPr/>
          </p:nvSpPr>
          <p:spPr>
            <a:xfrm>
              <a:off x="5945194" y="840201"/>
              <a:ext cx="1957874" cy="1339230"/>
            </a:xfrm>
            <a:custGeom>
              <a:avLst/>
              <a:gdLst/>
              <a:ahLst/>
              <a:cxnLst/>
              <a:rect l="l" t="t" r="r" b="b"/>
              <a:pathLst>
                <a:path w="55358" h="50690" extrusionOk="0">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chemeClr val="accent3"/>
            </a:solidFill>
            <a:ln w="19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46"/>
            <p:cNvSpPr/>
            <p:nvPr/>
          </p:nvSpPr>
          <p:spPr>
            <a:xfrm rot="10800000">
              <a:off x="2198710" y="349617"/>
              <a:ext cx="1957874" cy="1339230"/>
            </a:xfrm>
            <a:custGeom>
              <a:avLst/>
              <a:gdLst/>
              <a:ahLst/>
              <a:cxnLst/>
              <a:rect l="l" t="t" r="r" b="b"/>
              <a:pathLst>
                <a:path w="55358" h="50690" extrusionOk="0">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chemeClr val="accent3"/>
            </a:solidFill>
            <a:ln w="19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6"/>
            <p:cNvSpPr/>
            <p:nvPr/>
          </p:nvSpPr>
          <p:spPr>
            <a:xfrm rot="10800000">
              <a:off x="2654111" y="3706215"/>
              <a:ext cx="1957874" cy="1339230"/>
            </a:xfrm>
            <a:custGeom>
              <a:avLst/>
              <a:gdLst/>
              <a:ahLst/>
              <a:cxnLst/>
              <a:rect l="l" t="t" r="r" b="b"/>
              <a:pathLst>
                <a:path w="55358" h="50690" extrusionOk="0">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chemeClr val="accent3"/>
            </a:solidFill>
            <a:ln w="19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6"/>
            <p:cNvSpPr/>
            <p:nvPr/>
          </p:nvSpPr>
          <p:spPr>
            <a:xfrm>
              <a:off x="5985821" y="3144368"/>
              <a:ext cx="1957874" cy="1339230"/>
            </a:xfrm>
            <a:custGeom>
              <a:avLst/>
              <a:gdLst/>
              <a:ahLst/>
              <a:cxnLst/>
              <a:rect l="l" t="t" r="r" b="b"/>
              <a:pathLst>
                <a:path w="55358" h="50690" extrusionOk="0">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chemeClr val="accent3"/>
            </a:solidFill>
            <a:ln w="19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46"/>
          <p:cNvSpPr txBox="1">
            <a:spLocks noGrp="1"/>
          </p:cNvSpPr>
          <p:nvPr>
            <p:ph type="title"/>
          </p:nvPr>
        </p:nvSpPr>
        <p:spPr>
          <a:xfrm>
            <a:off x="2756304" y="3945376"/>
            <a:ext cx="1300236" cy="3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000" dirty="0">
                <a:solidFill>
                  <a:schemeClr val="accent6"/>
                </a:solidFill>
              </a:rPr>
              <a:t>Eroina</a:t>
            </a:r>
            <a:endParaRPr sz="2000" dirty="0">
              <a:solidFill>
                <a:schemeClr val="accent6"/>
              </a:solidFill>
            </a:endParaRPr>
          </a:p>
        </p:txBody>
      </p:sp>
      <p:sp>
        <p:nvSpPr>
          <p:cNvPr id="1201" name="Google Shape;1201;p46"/>
          <p:cNvSpPr txBox="1">
            <a:spLocks noGrp="1"/>
          </p:cNvSpPr>
          <p:nvPr>
            <p:ph type="subTitle" idx="4294967295"/>
          </p:nvPr>
        </p:nvSpPr>
        <p:spPr>
          <a:xfrm>
            <a:off x="2491572" y="4244417"/>
            <a:ext cx="1829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IT" sz="1600" dirty="0">
                <a:solidFill>
                  <a:schemeClr val="lt2"/>
                </a:solidFill>
              </a:rPr>
              <a:t>1900</a:t>
            </a:r>
            <a:endParaRPr sz="1600" dirty="0">
              <a:solidFill>
                <a:schemeClr val="lt2"/>
              </a:solidFill>
            </a:endParaRPr>
          </a:p>
        </p:txBody>
      </p:sp>
      <p:sp>
        <p:nvSpPr>
          <p:cNvPr id="1202" name="Google Shape;1202;p46"/>
          <p:cNvSpPr txBox="1">
            <a:spLocks noGrp="1"/>
          </p:cNvSpPr>
          <p:nvPr>
            <p:ph type="title"/>
          </p:nvPr>
        </p:nvSpPr>
        <p:spPr>
          <a:xfrm>
            <a:off x="2166675" y="620532"/>
            <a:ext cx="1539004" cy="3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000" dirty="0">
                <a:solidFill>
                  <a:schemeClr val="accent6"/>
                </a:solidFill>
              </a:rPr>
              <a:t>Cannocchiale</a:t>
            </a:r>
            <a:endParaRPr sz="2000" dirty="0">
              <a:solidFill>
                <a:schemeClr val="accent6"/>
              </a:solidFill>
            </a:endParaRPr>
          </a:p>
        </p:txBody>
      </p:sp>
      <p:sp>
        <p:nvSpPr>
          <p:cNvPr id="1203" name="Google Shape;1203;p46"/>
          <p:cNvSpPr txBox="1">
            <a:spLocks noGrp="1"/>
          </p:cNvSpPr>
          <p:nvPr>
            <p:ph type="subTitle" idx="4294967295"/>
          </p:nvPr>
        </p:nvSpPr>
        <p:spPr>
          <a:xfrm>
            <a:off x="2059391" y="841848"/>
            <a:ext cx="1829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IT" sz="1600" dirty="0">
                <a:solidFill>
                  <a:schemeClr val="lt2"/>
                </a:solidFill>
              </a:rPr>
              <a:t>1600</a:t>
            </a:r>
            <a:endParaRPr sz="1600" dirty="0">
              <a:solidFill>
                <a:schemeClr val="lt2"/>
              </a:solidFill>
            </a:endParaRPr>
          </a:p>
        </p:txBody>
      </p:sp>
      <p:sp>
        <p:nvSpPr>
          <p:cNvPr id="1204" name="Google Shape;1204;p46"/>
          <p:cNvSpPr txBox="1">
            <a:spLocks noGrp="1"/>
          </p:cNvSpPr>
          <p:nvPr>
            <p:ph type="title"/>
          </p:nvPr>
        </p:nvSpPr>
        <p:spPr>
          <a:xfrm>
            <a:off x="6165634" y="1068391"/>
            <a:ext cx="1248300" cy="3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000" dirty="0">
                <a:solidFill>
                  <a:schemeClr val="accent6"/>
                </a:solidFill>
              </a:rPr>
              <a:t>Vaccini COVID</a:t>
            </a:r>
            <a:endParaRPr sz="2000" dirty="0">
              <a:solidFill>
                <a:schemeClr val="accent6"/>
              </a:solidFill>
            </a:endParaRPr>
          </a:p>
        </p:txBody>
      </p:sp>
      <p:sp>
        <p:nvSpPr>
          <p:cNvPr id="1205" name="Google Shape;1205;p46"/>
          <p:cNvSpPr txBox="1">
            <a:spLocks noGrp="1"/>
          </p:cNvSpPr>
          <p:nvPr>
            <p:ph type="subTitle" idx="4294967295"/>
          </p:nvPr>
        </p:nvSpPr>
        <p:spPr>
          <a:xfrm>
            <a:off x="5929680" y="1372369"/>
            <a:ext cx="1829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IT" sz="1600" dirty="0">
                <a:solidFill>
                  <a:schemeClr val="lt2"/>
                </a:solidFill>
              </a:rPr>
              <a:t>2000</a:t>
            </a:r>
            <a:endParaRPr sz="1600" dirty="0">
              <a:solidFill>
                <a:schemeClr val="lt2"/>
              </a:solidFill>
            </a:endParaRPr>
          </a:p>
        </p:txBody>
      </p:sp>
      <p:sp>
        <p:nvSpPr>
          <p:cNvPr id="1206" name="Google Shape;1206;p46"/>
          <p:cNvSpPr txBox="1">
            <a:spLocks noGrp="1"/>
          </p:cNvSpPr>
          <p:nvPr>
            <p:ph type="title"/>
          </p:nvPr>
        </p:nvSpPr>
        <p:spPr>
          <a:xfrm>
            <a:off x="1023409" y="2644913"/>
            <a:ext cx="1347900" cy="3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400" dirty="0">
                <a:solidFill>
                  <a:schemeClr val="accent6"/>
                </a:solidFill>
              </a:rPr>
              <a:t>Telegrafo</a:t>
            </a:r>
            <a:endParaRPr sz="2400" dirty="0">
              <a:solidFill>
                <a:schemeClr val="accent6"/>
              </a:solidFill>
            </a:endParaRPr>
          </a:p>
        </p:txBody>
      </p:sp>
      <p:sp>
        <p:nvSpPr>
          <p:cNvPr id="1207" name="Google Shape;1207;p46"/>
          <p:cNvSpPr txBox="1">
            <a:spLocks noGrp="1"/>
          </p:cNvSpPr>
          <p:nvPr>
            <p:ph type="subTitle" idx="4294967295"/>
          </p:nvPr>
        </p:nvSpPr>
        <p:spPr>
          <a:xfrm>
            <a:off x="756584" y="2917617"/>
            <a:ext cx="1829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IT" sz="1600" dirty="0">
                <a:solidFill>
                  <a:schemeClr val="lt2"/>
                </a:solidFill>
              </a:rPr>
              <a:t>1800</a:t>
            </a:r>
            <a:endParaRPr sz="1600" dirty="0">
              <a:solidFill>
                <a:schemeClr val="lt2"/>
              </a:solidFill>
            </a:endParaRPr>
          </a:p>
        </p:txBody>
      </p:sp>
      <p:sp>
        <p:nvSpPr>
          <p:cNvPr id="1208" name="Google Shape;1208;p46"/>
          <p:cNvSpPr txBox="1">
            <a:spLocks noGrp="1"/>
          </p:cNvSpPr>
          <p:nvPr>
            <p:ph type="title"/>
          </p:nvPr>
        </p:nvSpPr>
        <p:spPr>
          <a:xfrm>
            <a:off x="6256520" y="3465836"/>
            <a:ext cx="1248300" cy="3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000" dirty="0">
                <a:solidFill>
                  <a:schemeClr val="accent6"/>
                </a:solidFill>
              </a:rPr>
              <a:t>Energia nucleare</a:t>
            </a:r>
            <a:endParaRPr sz="2000" dirty="0">
              <a:solidFill>
                <a:schemeClr val="accent6"/>
              </a:solidFill>
            </a:endParaRPr>
          </a:p>
        </p:txBody>
      </p:sp>
      <p:sp>
        <p:nvSpPr>
          <p:cNvPr id="1209" name="Google Shape;1209;p46"/>
          <p:cNvSpPr txBox="1">
            <a:spLocks noGrp="1"/>
          </p:cNvSpPr>
          <p:nvPr>
            <p:ph type="subTitle" idx="4294967295"/>
          </p:nvPr>
        </p:nvSpPr>
        <p:spPr>
          <a:xfrm>
            <a:off x="5970446" y="3750993"/>
            <a:ext cx="1829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t-IT" sz="1600" dirty="0">
                <a:solidFill>
                  <a:schemeClr val="lt2"/>
                </a:solidFill>
              </a:rPr>
              <a:t>1900</a:t>
            </a:r>
            <a:endParaRPr sz="1600" dirty="0">
              <a:solidFill>
                <a:schemeClr val="lt2"/>
              </a:solidFill>
            </a:endParaRPr>
          </a:p>
        </p:txBody>
      </p:sp>
      <p:sp>
        <p:nvSpPr>
          <p:cNvPr id="1210" name="Google Shape;1210;p46"/>
          <p:cNvSpPr txBox="1">
            <a:spLocks noGrp="1"/>
          </p:cNvSpPr>
          <p:nvPr>
            <p:ph type="title"/>
          </p:nvPr>
        </p:nvSpPr>
        <p:spPr>
          <a:xfrm>
            <a:off x="3643950" y="1964400"/>
            <a:ext cx="1856100" cy="121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sz="2400" dirty="0"/>
              <a:t>SCOPERTE SCIENTIFICHE IMPORTANTI</a:t>
            </a:r>
            <a:endParaRPr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2"/>
                                        </p:tgtEl>
                                        <p:attrNameLst>
                                          <p:attrName>style.visibility</p:attrName>
                                        </p:attrNameLst>
                                      </p:cBhvr>
                                      <p:to>
                                        <p:strVal val="visible"/>
                                      </p:to>
                                    </p:set>
                                    <p:anim calcmode="lin" valueType="num">
                                      <p:cBhvr additive="base">
                                        <p:cTn id="7" dur="500" fill="hold"/>
                                        <p:tgtEl>
                                          <p:spTgt spid="1202"/>
                                        </p:tgtEl>
                                        <p:attrNameLst>
                                          <p:attrName>ppt_x</p:attrName>
                                        </p:attrNameLst>
                                      </p:cBhvr>
                                      <p:tavLst>
                                        <p:tav tm="0">
                                          <p:val>
                                            <p:strVal val="#ppt_x"/>
                                          </p:val>
                                        </p:tav>
                                        <p:tav tm="100000">
                                          <p:val>
                                            <p:strVal val="#ppt_x"/>
                                          </p:val>
                                        </p:tav>
                                      </p:tavLst>
                                    </p:anim>
                                    <p:anim calcmode="lin" valueType="num">
                                      <p:cBhvr additive="base">
                                        <p:cTn id="8" dur="500" fill="hold"/>
                                        <p:tgtEl>
                                          <p:spTgt spid="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03">
                                            <p:txEl>
                                              <p:pRg st="0" end="0"/>
                                            </p:txEl>
                                          </p:spTgt>
                                        </p:tgtEl>
                                        <p:attrNameLst>
                                          <p:attrName>style.visibility</p:attrName>
                                        </p:attrNameLst>
                                      </p:cBhvr>
                                      <p:to>
                                        <p:strVal val="visible"/>
                                      </p:to>
                                    </p:set>
                                    <p:anim calcmode="lin" valueType="num">
                                      <p:cBhvr additive="base">
                                        <p:cTn id="13" dur="500" fill="hold"/>
                                        <p:tgtEl>
                                          <p:spTgt spid="12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06"/>
                                        </p:tgtEl>
                                        <p:attrNameLst>
                                          <p:attrName>style.visibility</p:attrName>
                                        </p:attrNameLst>
                                      </p:cBhvr>
                                      <p:to>
                                        <p:strVal val="visible"/>
                                      </p:to>
                                    </p:set>
                                    <p:anim calcmode="lin" valueType="num">
                                      <p:cBhvr additive="base">
                                        <p:cTn id="19" dur="500" fill="hold"/>
                                        <p:tgtEl>
                                          <p:spTgt spid="1206"/>
                                        </p:tgtEl>
                                        <p:attrNameLst>
                                          <p:attrName>ppt_x</p:attrName>
                                        </p:attrNameLst>
                                      </p:cBhvr>
                                      <p:tavLst>
                                        <p:tav tm="0">
                                          <p:val>
                                            <p:strVal val="#ppt_x"/>
                                          </p:val>
                                        </p:tav>
                                        <p:tav tm="100000">
                                          <p:val>
                                            <p:strVal val="#ppt_x"/>
                                          </p:val>
                                        </p:tav>
                                      </p:tavLst>
                                    </p:anim>
                                    <p:anim calcmode="lin" valueType="num">
                                      <p:cBhvr additive="base">
                                        <p:cTn id="20" dur="500" fill="hold"/>
                                        <p:tgtEl>
                                          <p:spTgt spid="12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07">
                                            <p:txEl>
                                              <p:pRg st="0" end="0"/>
                                            </p:txEl>
                                          </p:spTgt>
                                        </p:tgtEl>
                                        <p:attrNameLst>
                                          <p:attrName>style.visibility</p:attrName>
                                        </p:attrNameLst>
                                      </p:cBhvr>
                                      <p:to>
                                        <p:strVal val="visible"/>
                                      </p:to>
                                    </p:set>
                                    <p:anim calcmode="lin" valueType="num">
                                      <p:cBhvr additive="base">
                                        <p:cTn id="25" dur="500" fill="hold"/>
                                        <p:tgtEl>
                                          <p:spTgt spid="120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00"/>
                                        </p:tgtEl>
                                        <p:attrNameLst>
                                          <p:attrName>style.visibility</p:attrName>
                                        </p:attrNameLst>
                                      </p:cBhvr>
                                      <p:to>
                                        <p:strVal val="visible"/>
                                      </p:to>
                                    </p:set>
                                    <p:anim calcmode="lin" valueType="num">
                                      <p:cBhvr additive="base">
                                        <p:cTn id="31" dur="500" fill="hold"/>
                                        <p:tgtEl>
                                          <p:spTgt spid="1200"/>
                                        </p:tgtEl>
                                        <p:attrNameLst>
                                          <p:attrName>ppt_x</p:attrName>
                                        </p:attrNameLst>
                                      </p:cBhvr>
                                      <p:tavLst>
                                        <p:tav tm="0">
                                          <p:val>
                                            <p:strVal val="#ppt_x"/>
                                          </p:val>
                                        </p:tav>
                                        <p:tav tm="100000">
                                          <p:val>
                                            <p:strVal val="#ppt_x"/>
                                          </p:val>
                                        </p:tav>
                                      </p:tavLst>
                                    </p:anim>
                                    <p:anim calcmode="lin" valueType="num">
                                      <p:cBhvr additive="base">
                                        <p:cTn id="32" dur="500" fill="hold"/>
                                        <p:tgtEl>
                                          <p:spTgt spid="12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01">
                                            <p:txEl>
                                              <p:pRg st="0" end="0"/>
                                            </p:txEl>
                                          </p:spTgt>
                                        </p:tgtEl>
                                        <p:attrNameLst>
                                          <p:attrName>style.visibility</p:attrName>
                                        </p:attrNameLst>
                                      </p:cBhvr>
                                      <p:to>
                                        <p:strVal val="visible"/>
                                      </p:to>
                                    </p:set>
                                    <p:anim calcmode="lin" valueType="num">
                                      <p:cBhvr additive="base">
                                        <p:cTn id="37" dur="500" fill="hold"/>
                                        <p:tgtEl>
                                          <p:spTgt spid="120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08"/>
                                        </p:tgtEl>
                                        <p:attrNameLst>
                                          <p:attrName>style.visibility</p:attrName>
                                        </p:attrNameLst>
                                      </p:cBhvr>
                                      <p:to>
                                        <p:strVal val="visible"/>
                                      </p:to>
                                    </p:set>
                                    <p:anim calcmode="lin" valueType="num">
                                      <p:cBhvr additive="base">
                                        <p:cTn id="43" dur="500" fill="hold"/>
                                        <p:tgtEl>
                                          <p:spTgt spid="1208"/>
                                        </p:tgtEl>
                                        <p:attrNameLst>
                                          <p:attrName>ppt_x</p:attrName>
                                        </p:attrNameLst>
                                      </p:cBhvr>
                                      <p:tavLst>
                                        <p:tav tm="0">
                                          <p:val>
                                            <p:strVal val="#ppt_x"/>
                                          </p:val>
                                        </p:tav>
                                        <p:tav tm="100000">
                                          <p:val>
                                            <p:strVal val="#ppt_x"/>
                                          </p:val>
                                        </p:tav>
                                      </p:tavLst>
                                    </p:anim>
                                    <p:anim calcmode="lin" valueType="num">
                                      <p:cBhvr additive="base">
                                        <p:cTn id="44" dur="500" fill="hold"/>
                                        <p:tgtEl>
                                          <p:spTgt spid="120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09">
                                            <p:txEl>
                                              <p:pRg st="0" end="0"/>
                                            </p:txEl>
                                          </p:spTgt>
                                        </p:tgtEl>
                                        <p:attrNameLst>
                                          <p:attrName>style.visibility</p:attrName>
                                        </p:attrNameLst>
                                      </p:cBhvr>
                                      <p:to>
                                        <p:strVal val="visible"/>
                                      </p:to>
                                    </p:set>
                                    <p:anim calcmode="lin" valueType="num">
                                      <p:cBhvr additive="base">
                                        <p:cTn id="49" dur="500" fill="hold"/>
                                        <p:tgtEl>
                                          <p:spTgt spid="120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04"/>
                                        </p:tgtEl>
                                        <p:attrNameLst>
                                          <p:attrName>style.visibility</p:attrName>
                                        </p:attrNameLst>
                                      </p:cBhvr>
                                      <p:to>
                                        <p:strVal val="visible"/>
                                      </p:to>
                                    </p:set>
                                    <p:anim calcmode="lin" valueType="num">
                                      <p:cBhvr additive="base">
                                        <p:cTn id="55" dur="500" fill="hold"/>
                                        <p:tgtEl>
                                          <p:spTgt spid="1204"/>
                                        </p:tgtEl>
                                        <p:attrNameLst>
                                          <p:attrName>ppt_x</p:attrName>
                                        </p:attrNameLst>
                                      </p:cBhvr>
                                      <p:tavLst>
                                        <p:tav tm="0">
                                          <p:val>
                                            <p:strVal val="#ppt_x"/>
                                          </p:val>
                                        </p:tav>
                                        <p:tav tm="100000">
                                          <p:val>
                                            <p:strVal val="#ppt_x"/>
                                          </p:val>
                                        </p:tav>
                                      </p:tavLst>
                                    </p:anim>
                                    <p:anim calcmode="lin" valueType="num">
                                      <p:cBhvr additive="base">
                                        <p:cTn id="56" dur="500" fill="hold"/>
                                        <p:tgtEl>
                                          <p:spTgt spid="120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05">
                                            <p:txEl>
                                              <p:pRg st="0" end="0"/>
                                            </p:txEl>
                                          </p:spTgt>
                                        </p:tgtEl>
                                        <p:attrNameLst>
                                          <p:attrName>style.visibility</p:attrName>
                                        </p:attrNameLst>
                                      </p:cBhvr>
                                      <p:to>
                                        <p:strVal val="visible"/>
                                      </p:to>
                                    </p:set>
                                    <p:anim calcmode="lin" valueType="num">
                                      <p:cBhvr additive="base">
                                        <p:cTn id="61" dur="500" fill="hold"/>
                                        <p:tgtEl>
                                          <p:spTgt spid="120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 grpId="0"/>
      <p:bldP spid="1202" grpId="0"/>
      <p:bldP spid="1203" grpId="0" build="p"/>
      <p:bldP spid="1204" grpId="0"/>
      <p:bldP spid="1205" grpId="0" build="p"/>
      <p:bldP spid="1206" grpId="0"/>
      <p:bldP spid="1207" grpId="0" build="p"/>
      <p:bldP spid="1208" grpId="0"/>
      <p:bldP spid="120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50" y="685163"/>
            <a:ext cx="1841100" cy="144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73" name="Google Shape;573;p31"/>
          <p:cNvSpPr txBox="1">
            <a:spLocks noGrp="1"/>
          </p:cNvSpPr>
          <p:nvPr>
            <p:ph type="ctrTitle"/>
          </p:nvPr>
        </p:nvSpPr>
        <p:spPr>
          <a:xfrm>
            <a:off x="3354350" y="2175897"/>
            <a:ext cx="5312700" cy="11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Cannocchiale</a:t>
            </a:r>
            <a:endParaRPr dirty="0"/>
          </a:p>
        </p:txBody>
      </p:sp>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fade">
                                      <p:cBhvr>
                                        <p:cTn id="7" dur="1000"/>
                                        <p:tgtEl>
                                          <p:spTgt spid="573"/>
                                        </p:tgtEl>
                                      </p:cBhvr>
                                    </p:animEffect>
                                    <p:anim calcmode="lin" valueType="num">
                                      <p:cBhvr>
                                        <p:cTn id="8" dur="1000" fill="hold"/>
                                        <p:tgtEl>
                                          <p:spTgt spid="573"/>
                                        </p:tgtEl>
                                        <p:attrNameLst>
                                          <p:attrName>ppt_x</p:attrName>
                                        </p:attrNameLst>
                                      </p:cBhvr>
                                      <p:tavLst>
                                        <p:tav tm="0">
                                          <p:val>
                                            <p:strVal val="#ppt_x"/>
                                          </p:val>
                                        </p:tav>
                                        <p:tav tm="100000">
                                          <p:val>
                                            <p:strVal val="#ppt_x"/>
                                          </p:val>
                                        </p:tav>
                                      </p:tavLst>
                                    </p:anim>
                                    <p:anim calcmode="lin" valueType="num">
                                      <p:cBhvr>
                                        <p:cTn id="9" dur="1000" fill="hold"/>
                                        <p:tgtEl>
                                          <p:spTgt spid="5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33"/>
          <p:cNvSpPr txBox="1">
            <a:spLocks noGrp="1"/>
          </p:cNvSpPr>
          <p:nvPr>
            <p:ph type="subTitle" idx="1"/>
          </p:nvPr>
        </p:nvSpPr>
        <p:spPr>
          <a:xfrm>
            <a:off x="4668505" y="701765"/>
            <a:ext cx="4475495" cy="373996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t-IT" sz="1600" dirty="0"/>
              <a:t>Se molti sanno che il cannocchiale rappresenta una scoperta epocale per la nascita dell’astronomia, pochi conoscono invece le grandi influenze che questa ha avuto in campo bellico al suo tempo e nei secoli successivi, fino ai giorni nostri.</a:t>
            </a:r>
          </a:p>
          <a:p>
            <a:pPr marL="0" lvl="0" indent="0" algn="just" rtl="0">
              <a:spcBef>
                <a:spcPts val="0"/>
              </a:spcBef>
              <a:spcAft>
                <a:spcPts val="0"/>
              </a:spcAft>
              <a:buNone/>
            </a:pPr>
            <a:r>
              <a:rPr lang="it-IT" sz="1600" dirty="0"/>
              <a:t>Nel 1609 Galileo puntò verso il cielo il cannocchiale: un oggetto di concezione abbastanza semplice, formato da un sottile tubo della lunghezza di circa un metro con all’estremità due lenti, di cui aveva calibrato le distanze focali. Grazie a questo semplice dispositivo, Galileo vide particolari sfuggiti all’occhio umano: le irregolarità del suolo lunare, le innumerevoli stelle che affollavano la Via Lattea e gli “Astri Medicei”, ossia i quattro satelliti di Giove. </a:t>
            </a:r>
            <a:endParaRPr sz="1600" dirty="0"/>
          </a:p>
        </p:txBody>
      </p:sp>
      <p:pic>
        <p:nvPicPr>
          <p:cNvPr id="1026" name="Picture 2" descr="Galileo Galilei Neyi Buldu? Galileo Galilei İcatları | Ansiklopedik Bilgiler">
            <a:extLst>
              <a:ext uri="{FF2B5EF4-FFF2-40B4-BE49-F238E27FC236}">
                <a16:creationId xmlns:a16="http://schemas.microsoft.com/office/drawing/2014/main" id="{CAC087D5-1EFC-9B97-4E2B-2D8BE5F25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09" y="1373981"/>
            <a:ext cx="4445691" cy="2690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2"/>
          <p:cNvSpPr txBox="1">
            <a:spLocks noGrp="1"/>
          </p:cNvSpPr>
          <p:nvPr>
            <p:ph type="subTitle" idx="1"/>
          </p:nvPr>
        </p:nvSpPr>
        <p:spPr>
          <a:xfrm>
            <a:off x="107937" y="521493"/>
            <a:ext cx="4620622" cy="356473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dirty="0">
                <a:solidFill>
                  <a:schemeClr val="bg1"/>
                </a:solidFill>
              </a:rPr>
              <a:t>La ricerca di Galilei non fu subito approvato da qualsiasi governate dell’epoca. Ma solo la Serenissima accettò di finanziare tale scoperta a seguito della lettera scritta nel 1609 da Galileo al doge, in quanto aveva ottimi fini militari: permetteva di vedere in precedenza l’avanzata dei nemici. Grazie a questa presunta scoperta e ai chiari vantaggi militari offerti dal cannocchiale, a Galileo fu attribuito uno stipendio annuo di 1000 fiorini e gli venne conferita la cattedra a vita. La Repubblica veneta commissionò a Galileo anche un certo numero di cannocchiali per le proprie navi, ma il vantaggio militare nel giro di pochi anni sparì poiché molte marinerie riuscirono a procurarsi degli strumenti simili.</a:t>
            </a:r>
            <a:endParaRPr dirty="0">
              <a:solidFill>
                <a:schemeClr val="bg1"/>
              </a:solidFill>
            </a:endParaRPr>
          </a:p>
        </p:txBody>
      </p:sp>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2050" name="Picture 2" descr="Telescopio R.Z.C. (?) Grande e importante telescopio con… | Drouot.com">
            <a:extLst>
              <a:ext uri="{FF2B5EF4-FFF2-40B4-BE49-F238E27FC236}">
                <a16:creationId xmlns:a16="http://schemas.microsoft.com/office/drawing/2014/main" id="{695EA4B2-2C8E-A648-0EE9-EF7FF717F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538" y="0"/>
            <a:ext cx="3700462"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1"/>
          <p:cNvSpPr txBox="1">
            <a:spLocks noGrp="1"/>
          </p:cNvSpPr>
          <p:nvPr>
            <p:ph type="title" idx="2"/>
          </p:nvPr>
        </p:nvSpPr>
        <p:spPr>
          <a:xfrm>
            <a:off x="5090149" y="685162"/>
            <a:ext cx="2142467" cy="14493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573" name="Google Shape;573;p31"/>
          <p:cNvSpPr txBox="1">
            <a:spLocks noGrp="1"/>
          </p:cNvSpPr>
          <p:nvPr>
            <p:ph type="ctrTitle"/>
          </p:nvPr>
        </p:nvSpPr>
        <p:spPr>
          <a:xfrm>
            <a:off x="3354350" y="2175897"/>
            <a:ext cx="5312700" cy="11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IT" dirty="0"/>
              <a:t>Telegrafo</a:t>
            </a:r>
            <a:endParaRPr dirty="0"/>
          </a:p>
        </p:txBody>
      </p:sp>
      <p:grpSp>
        <p:nvGrpSpPr>
          <p:cNvPr id="2" name="Google Shape;1518;p51">
            <a:extLst>
              <a:ext uri="{FF2B5EF4-FFF2-40B4-BE49-F238E27FC236}">
                <a16:creationId xmlns:a16="http://schemas.microsoft.com/office/drawing/2014/main" id="{D7A27606-E38E-1E39-C2D1-C0A6F4DBC3E9}"/>
              </a:ext>
            </a:extLst>
          </p:cNvPr>
          <p:cNvGrpSpPr/>
          <p:nvPr/>
        </p:nvGrpSpPr>
        <p:grpSpPr>
          <a:xfrm>
            <a:off x="840658" y="1811593"/>
            <a:ext cx="2979174" cy="2514599"/>
            <a:chOff x="733788" y="3316095"/>
            <a:chExt cx="1301128" cy="1234162"/>
          </a:xfrm>
        </p:grpSpPr>
        <p:sp>
          <p:nvSpPr>
            <p:cNvPr id="3" name="Google Shape;1519;p51">
              <a:extLst>
                <a:ext uri="{FF2B5EF4-FFF2-40B4-BE49-F238E27FC236}">
                  <a16:creationId xmlns:a16="http://schemas.microsoft.com/office/drawing/2014/main" id="{B28B051C-97A6-A04C-BC4B-1AD316529487}"/>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520;p51">
              <a:extLst>
                <a:ext uri="{FF2B5EF4-FFF2-40B4-BE49-F238E27FC236}">
                  <a16:creationId xmlns:a16="http://schemas.microsoft.com/office/drawing/2014/main" id="{BC9576DB-BD01-D4B3-06FE-3299A92F44A8}"/>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21;p51">
              <a:extLst>
                <a:ext uri="{FF2B5EF4-FFF2-40B4-BE49-F238E27FC236}">
                  <a16:creationId xmlns:a16="http://schemas.microsoft.com/office/drawing/2014/main" id="{3366C3E6-AAC9-0A18-50C4-F76971B77C32}"/>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22;p51">
              <a:extLst>
                <a:ext uri="{FF2B5EF4-FFF2-40B4-BE49-F238E27FC236}">
                  <a16:creationId xmlns:a16="http://schemas.microsoft.com/office/drawing/2014/main" id="{AF19C72E-7B5E-12FA-1070-10BA99AE91C8}"/>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23;p51">
              <a:extLst>
                <a:ext uri="{FF2B5EF4-FFF2-40B4-BE49-F238E27FC236}">
                  <a16:creationId xmlns:a16="http://schemas.microsoft.com/office/drawing/2014/main" id="{12EF4D2D-0710-88D9-0017-7F34463529A8}"/>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24;p51">
              <a:extLst>
                <a:ext uri="{FF2B5EF4-FFF2-40B4-BE49-F238E27FC236}">
                  <a16:creationId xmlns:a16="http://schemas.microsoft.com/office/drawing/2014/main" id="{96260125-C32C-6CDB-6DF7-AC05E3527D06}"/>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25;p51">
              <a:extLst>
                <a:ext uri="{FF2B5EF4-FFF2-40B4-BE49-F238E27FC236}">
                  <a16:creationId xmlns:a16="http://schemas.microsoft.com/office/drawing/2014/main" id="{38F17EDB-B173-C7DC-33F2-4812F5685B4F}"/>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26;p51">
              <a:extLst>
                <a:ext uri="{FF2B5EF4-FFF2-40B4-BE49-F238E27FC236}">
                  <a16:creationId xmlns:a16="http://schemas.microsoft.com/office/drawing/2014/main" id="{16D05848-A5CE-A7E2-4CE7-4DC1CAE49D8C}"/>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27;p51">
              <a:extLst>
                <a:ext uri="{FF2B5EF4-FFF2-40B4-BE49-F238E27FC236}">
                  <a16:creationId xmlns:a16="http://schemas.microsoft.com/office/drawing/2014/main" id="{914760D0-DA3F-ED69-D363-F6FA4447179E}"/>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28;p51">
              <a:extLst>
                <a:ext uri="{FF2B5EF4-FFF2-40B4-BE49-F238E27FC236}">
                  <a16:creationId xmlns:a16="http://schemas.microsoft.com/office/drawing/2014/main" id="{81CB6B50-DBF6-FD39-FE3C-4AFEF3A0A287}"/>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29;p51">
              <a:extLst>
                <a:ext uri="{FF2B5EF4-FFF2-40B4-BE49-F238E27FC236}">
                  <a16:creationId xmlns:a16="http://schemas.microsoft.com/office/drawing/2014/main" id="{9B5F3D87-37E0-BDFD-65E5-9945A2034B7F}"/>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30;p51">
              <a:extLst>
                <a:ext uri="{FF2B5EF4-FFF2-40B4-BE49-F238E27FC236}">
                  <a16:creationId xmlns:a16="http://schemas.microsoft.com/office/drawing/2014/main" id="{21FDFB64-1F55-BC0E-FDF7-391ADF8043C0}"/>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31;p51">
              <a:extLst>
                <a:ext uri="{FF2B5EF4-FFF2-40B4-BE49-F238E27FC236}">
                  <a16:creationId xmlns:a16="http://schemas.microsoft.com/office/drawing/2014/main" id="{922A88D1-4DCD-EA8C-0A58-1BFA570849A9}"/>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2;p51">
              <a:extLst>
                <a:ext uri="{FF2B5EF4-FFF2-40B4-BE49-F238E27FC236}">
                  <a16:creationId xmlns:a16="http://schemas.microsoft.com/office/drawing/2014/main" id="{6CFFFC6A-6B10-E7BF-2126-EAB65C0D4AB1}"/>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33;p51">
              <a:extLst>
                <a:ext uri="{FF2B5EF4-FFF2-40B4-BE49-F238E27FC236}">
                  <a16:creationId xmlns:a16="http://schemas.microsoft.com/office/drawing/2014/main" id="{718BF440-D81E-35C6-B1E2-2FBF1380D183}"/>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4;p51">
              <a:extLst>
                <a:ext uri="{FF2B5EF4-FFF2-40B4-BE49-F238E27FC236}">
                  <a16:creationId xmlns:a16="http://schemas.microsoft.com/office/drawing/2014/main" id="{14DB8614-EE63-4AFB-DAD9-2254704DC937}"/>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5;p51">
              <a:extLst>
                <a:ext uri="{FF2B5EF4-FFF2-40B4-BE49-F238E27FC236}">
                  <a16:creationId xmlns:a16="http://schemas.microsoft.com/office/drawing/2014/main" id="{6086AF7B-87AA-FC93-8673-5ED24BF193CB}"/>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6;p51">
              <a:extLst>
                <a:ext uri="{FF2B5EF4-FFF2-40B4-BE49-F238E27FC236}">
                  <a16:creationId xmlns:a16="http://schemas.microsoft.com/office/drawing/2014/main" id="{B25B0D64-3F4E-B280-5468-FA8FAE6DFAAE}"/>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7;p51">
              <a:extLst>
                <a:ext uri="{FF2B5EF4-FFF2-40B4-BE49-F238E27FC236}">
                  <a16:creationId xmlns:a16="http://schemas.microsoft.com/office/drawing/2014/main" id="{547CE6A5-69C2-EDD3-0EA3-D99F0063F81D}"/>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38;p51">
              <a:extLst>
                <a:ext uri="{FF2B5EF4-FFF2-40B4-BE49-F238E27FC236}">
                  <a16:creationId xmlns:a16="http://schemas.microsoft.com/office/drawing/2014/main" id="{D86F5CDD-7B82-6A99-85A2-7C90D5AF1559}"/>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39;p51">
              <a:extLst>
                <a:ext uri="{FF2B5EF4-FFF2-40B4-BE49-F238E27FC236}">
                  <a16:creationId xmlns:a16="http://schemas.microsoft.com/office/drawing/2014/main" id="{D265B81F-C093-5AA1-B27C-EE910C695A56}"/>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40;p51">
              <a:extLst>
                <a:ext uri="{FF2B5EF4-FFF2-40B4-BE49-F238E27FC236}">
                  <a16:creationId xmlns:a16="http://schemas.microsoft.com/office/drawing/2014/main" id="{7F3508B8-CE6D-71A1-3CDE-8EC473661957}"/>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1;p51">
              <a:extLst>
                <a:ext uri="{FF2B5EF4-FFF2-40B4-BE49-F238E27FC236}">
                  <a16:creationId xmlns:a16="http://schemas.microsoft.com/office/drawing/2014/main" id="{15F90E66-EC98-29D9-AF73-B09F9DEE70B8}"/>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42;p51">
              <a:extLst>
                <a:ext uri="{FF2B5EF4-FFF2-40B4-BE49-F238E27FC236}">
                  <a16:creationId xmlns:a16="http://schemas.microsoft.com/office/drawing/2014/main" id="{93AF761C-DD1A-688E-CF2D-8A0709E4FCC1}"/>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43;p51">
              <a:extLst>
                <a:ext uri="{FF2B5EF4-FFF2-40B4-BE49-F238E27FC236}">
                  <a16:creationId xmlns:a16="http://schemas.microsoft.com/office/drawing/2014/main" id="{264B6973-02C2-246F-BE1E-449A36AEABA6}"/>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44;p51">
              <a:extLst>
                <a:ext uri="{FF2B5EF4-FFF2-40B4-BE49-F238E27FC236}">
                  <a16:creationId xmlns:a16="http://schemas.microsoft.com/office/drawing/2014/main" id="{534443FE-4EC2-B352-FE51-311F075F2CEF}"/>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45;p51">
              <a:extLst>
                <a:ext uri="{FF2B5EF4-FFF2-40B4-BE49-F238E27FC236}">
                  <a16:creationId xmlns:a16="http://schemas.microsoft.com/office/drawing/2014/main" id="{12BEA074-668F-2287-4295-38A921E03CC2}"/>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46;p51">
              <a:extLst>
                <a:ext uri="{FF2B5EF4-FFF2-40B4-BE49-F238E27FC236}">
                  <a16:creationId xmlns:a16="http://schemas.microsoft.com/office/drawing/2014/main" id="{B854FD36-84FC-239B-7027-B91265D88442}"/>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47;p51">
              <a:extLst>
                <a:ext uri="{FF2B5EF4-FFF2-40B4-BE49-F238E27FC236}">
                  <a16:creationId xmlns:a16="http://schemas.microsoft.com/office/drawing/2014/main" id="{5D52BC68-443A-4CC5-17D2-67A6BB60E12B}"/>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48;p51">
              <a:extLst>
                <a:ext uri="{FF2B5EF4-FFF2-40B4-BE49-F238E27FC236}">
                  <a16:creationId xmlns:a16="http://schemas.microsoft.com/office/drawing/2014/main" id="{55C475DB-2887-0C51-9AB7-4B4271ADC14B}"/>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49;p51">
              <a:extLst>
                <a:ext uri="{FF2B5EF4-FFF2-40B4-BE49-F238E27FC236}">
                  <a16:creationId xmlns:a16="http://schemas.microsoft.com/office/drawing/2014/main" id="{17B674E0-8A3E-D1FB-F9E4-6C2258B77D63}"/>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50;p51">
              <a:extLst>
                <a:ext uri="{FF2B5EF4-FFF2-40B4-BE49-F238E27FC236}">
                  <a16:creationId xmlns:a16="http://schemas.microsoft.com/office/drawing/2014/main" id="{95EE5F72-DF95-8B98-1983-D9B5A0A19E56}"/>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51;p51">
              <a:extLst>
                <a:ext uri="{FF2B5EF4-FFF2-40B4-BE49-F238E27FC236}">
                  <a16:creationId xmlns:a16="http://schemas.microsoft.com/office/drawing/2014/main" id="{BA8DF230-28D9-6F64-E5D6-D592FF24DB5F}"/>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52;p51">
              <a:extLst>
                <a:ext uri="{FF2B5EF4-FFF2-40B4-BE49-F238E27FC236}">
                  <a16:creationId xmlns:a16="http://schemas.microsoft.com/office/drawing/2014/main" id="{47B44BC6-7570-C5B6-6877-E904E3A5E651}"/>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3;p51">
              <a:extLst>
                <a:ext uri="{FF2B5EF4-FFF2-40B4-BE49-F238E27FC236}">
                  <a16:creationId xmlns:a16="http://schemas.microsoft.com/office/drawing/2014/main" id="{E27B692E-0B51-AE45-36AA-21B75ABCBC7A}"/>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54;p51">
              <a:extLst>
                <a:ext uri="{FF2B5EF4-FFF2-40B4-BE49-F238E27FC236}">
                  <a16:creationId xmlns:a16="http://schemas.microsoft.com/office/drawing/2014/main" id="{08D1C496-65BD-4550-1541-F8A3C2A64509}"/>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55;p51">
              <a:extLst>
                <a:ext uri="{FF2B5EF4-FFF2-40B4-BE49-F238E27FC236}">
                  <a16:creationId xmlns:a16="http://schemas.microsoft.com/office/drawing/2014/main" id="{C8A9D34F-144B-C7F8-666E-CADA54813893}"/>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56;p51">
              <a:extLst>
                <a:ext uri="{FF2B5EF4-FFF2-40B4-BE49-F238E27FC236}">
                  <a16:creationId xmlns:a16="http://schemas.microsoft.com/office/drawing/2014/main" id="{9270AC60-A601-6468-F1C2-94D0BBA2B4C6}"/>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57;p51">
              <a:extLst>
                <a:ext uri="{FF2B5EF4-FFF2-40B4-BE49-F238E27FC236}">
                  <a16:creationId xmlns:a16="http://schemas.microsoft.com/office/drawing/2014/main" id="{51316D05-42D0-0D2F-D0C8-B25110BBCB1A}"/>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58;p51">
              <a:extLst>
                <a:ext uri="{FF2B5EF4-FFF2-40B4-BE49-F238E27FC236}">
                  <a16:creationId xmlns:a16="http://schemas.microsoft.com/office/drawing/2014/main" id="{2313FF36-108E-81BF-83C6-A96077BE630F}"/>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983728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circle(in)">
                                      <p:cBhvr>
                                        <p:cTn id="7" dur="20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aphicFrame>
        <p:nvGraphicFramePr>
          <p:cNvPr id="742" name="Google Shape;742;p36"/>
          <p:cNvGraphicFramePr/>
          <p:nvPr>
            <p:extLst>
              <p:ext uri="{D42A27DB-BD31-4B8C-83A1-F6EECF244321}">
                <p14:modId xmlns:p14="http://schemas.microsoft.com/office/powerpoint/2010/main" val="1450394091"/>
              </p:ext>
            </p:extLst>
          </p:nvPr>
        </p:nvGraphicFramePr>
        <p:xfrm>
          <a:off x="471821" y="1431487"/>
          <a:ext cx="3848418" cy="2865090"/>
        </p:xfrm>
        <a:graphic>
          <a:graphicData uri="http://schemas.openxmlformats.org/drawingml/2006/table">
            <a:tbl>
              <a:tblPr>
                <a:noFill/>
                <a:tableStyleId>{5B2BD0AC-2F67-4928-875E-49BE7C1F6275}</a:tableStyleId>
              </a:tblPr>
              <a:tblGrid>
                <a:gridCol w="3848418">
                  <a:extLst>
                    <a:ext uri="{9D8B030D-6E8A-4147-A177-3AD203B41FA5}">
                      <a16:colId xmlns:a16="http://schemas.microsoft.com/office/drawing/2014/main" val="20000"/>
                    </a:ext>
                  </a:extLst>
                </a:gridCol>
              </a:tblGrid>
              <a:tr h="2420865">
                <a:tc>
                  <a:txBody>
                    <a:bodyPr/>
                    <a:lstStyle/>
                    <a:p>
                      <a:pPr marL="0" lvl="0" indent="0" algn="ctr" rtl="0">
                        <a:spcBef>
                          <a:spcPts val="0"/>
                        </a:spcBef>
                        <a:spcAft>
                          <a:spcPts val="0"/>
                        </a:spcAft>
                        <a:buNone/>
                      </a:pPr>
                      <a:r>
                        <a:rPr lang="it-IT" sz="1600" dirty="0">
                          <a:solidFill>
                            <a:schemeClr val="bg1"/>
                          </a:solidFill>
                          <a:latin typeface="Roboto"/>
                          <a:ea typeface="Roboto"/>
                          <a:cs typeface="Roboto"/>
                          <a:sym typeface="Roboto"/>
                        </a:rPr>
                        <a:t>Il telegrafo è stato inventato da Samuel Morse nel 1837. Questo dispositivo ha permesso la trasmissione di messaggi a distanza attraverso impulsi elettrici lungo un filo. Il codice Morse, una serie di punti e linee, veniva utilizzato per rappresentare le lettere dell'alfabeto e consentire la comunicazione tra le persone. Il telegrafo ha rivoluzionato le comunicazioni a lunga distanza prima dell'avvento del telefono.</a:t>
                      </a:r>
                      <a:endParaRPr sz="1600" dirty="0">
                        <a:solidFill>
                          <a:schemeClr val="bg1"/>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43" name="Google Shape;743;p36"/>
          <p:cNvSpPr/>
          <p:nvPr/>
        </p:nvSpPr>
        <p:spPr>
          <a:xfrm flipH="1">
            <a:off x="4370087" y="935263"/>
            <a:ext cx="45719" cy="3715318"/>
          </a:xfrm>
          <a:custGeom>
            <a:avLst/>
            <a:gdLst/>
            <a:ahLst/>
            <a:cxnLst/>
            <a:rect l="l" t="t" r="r" b="b"/>
            <a:pathLst>
              <a:path w="2533" h="108010" extrusionOk="0">
                <a:moveTo>
                  <a:pt x="0" y="0"/>
                </a:moveTo>
                <a:cubicBezTo>
                  <a:pt x="0" y="36013"/>
                  <a:pt x="2533" y="71997"/>
                  <a:pt x="2533" y="108010"/>
                </a:cubicBezTo>
              </a:path>
            </a:pathLst>
          </a:custGeom>
          <a:noFill/>
          <a:ln w="28575" cap="flat" cmpd="sng">
            <a:solidFill>
              <a:schemeClr val="accent3"/>
            </a:solidFill>
            <a:prstDash val="solid"/>
            <a:round/>
            <a:headEnd type="none" w="med" len="med"/>
            <a:tailEnd type="none" w="med" len="med"/>
          </a:ln>
        </p:spPr>
      </p:sp>
      <p:pic>
        <p:nvPicPr>
          <p:cNvPr id="3074" name="Picture 2" descr="Telegrafo - Wikipedia">
            <a:extLst>
              <a:ext uri="{FF2B5EF4-FFF2-40B4-BE49-F238E27FC236}">
                <a16:creationId xmlns:a16="http://schemas.microsoft.com/office/drawing/2014/main" id="{AE7E2735-E89C-528F-BCB0-512DD83F9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763" y="1592401"/>
            <a:ext cx="3932634" cy="262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396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33"/>
          <p:cNvSpPr txBox="1">
            <a:spLocks noGrp="1"/>
          </p:cNvSpPr>
          <p:nvPr>
            <p:ph type="subTitle" idx="1"/>
          </p:nvPr>
        </p:nvSpPr>
        <p:spPr>
          <a:xfrm>
            <a:off x="4542196" y="542925"/>
            <a:ext cx="4475495" cy="3958259"/>
          </a:xfrm>
          <a:prstGeom prst="rect">
            <a:avLst/>
          </a:prstGeom>
        </p:spPr>
        <p:txBody>
          <a:bodyPr spcFirstLastPara="1" wrap="square" lIns="91425" tIns="91425" rIns="91425" bIns="91425" anchor="ctr" anchorCtr="0">
            <a:noAutofit/>
          </a:bodyPr>
          <a:lstStyle/>
          <a:p>
            <a:pPr marL="228600" lvl="0" indent="0" algn="l" rtl="0">
              <a:spcBef>
                <a:spcPts val="1000"/>
              </a:spcBef>
              <a:spcAft>
                <a:spcPts val="0"/>
              </a:spcAft>
              <a:buClr>
                <a:srgbClr val="000000"/>
              </a:buClr>
              <a:buSzPts val="1800"/>
              <a:buFont typeface="Arial"/>
              <a:buNone/>
            </a:pPr>
            <a:r>
              <a:rPr lang="it-IT" sz="1600" dirty="0"/>
              <a:t>Il telegrafo ha portato numerosi benefici alla società:</a:t>
            </a:r>
          </a:p>
          <a:p>
            <a:pPr marL="228600" lvl="0" indent="0" algn="l" rtl="0">
              <a:spcBef>
                <a:spcPts val="1000"/>
              </a:spcBef>
              <a:spcAft>
                <a:spcPts val="0"/>
              </a:spcAft>
              <a:buClr>
                <a:srgbClr val="000000"/>
              </a:buClr>
              <a:buSzPts val="1800"/>
            </a:pPr>
            <a:r>
              <a:rPr lang="it-IT" sz="1400" dirty="0"/>
              <a:t>1.Comunicazioni più rapide: Ha permesso di trasmettere messaggi a distanza in tempi molto più brevi rispetto ai metodi precedenti, come la posta o il viaggio fisico.</a:t>
            </a:r>
          </a:p>
          <a:p>
            <a:pPr marL="228600" lvl="0" indent="0" algn="l" rtl="0">
              <a:spcBef>
                <a:spcPts val="1000"/>
              </a:spcBef>
              <a:spcAft>
                <a:spcPts val="0"/>
              </a:spcAft>
              <a:buClr>
                <a:srgbClr val="000000"/>
              </a:buClr>
              <a:buSzPts val="1800"/>
            </a:pPr>
            <a:r>
              <a:rPr lang="it-IT" sz="1400" dirty="0"/>
              <a:t>2. Miglioramento delle relazioni commerciali: Ha facilitato la comunicazione tra imprese.</a:t>
            </a:r>
          </a:p>
          <a:p>
            <a:pPr marL="228600" lvl="0" indent="0" algn="l" rtl="0">
              <a:spcBef>
                <a:spcPts val="1000"/>
              </a:spcBef>
              <a:spcAft>
                <a:spcPts val="0"/>
              </a:spcAft>
              <a:buClr>
                <a:srgbClr val="000000"/>
              </a:buClr>
              <a:buSzPts val="1800"/>
            </a:pPr>
            <a:r>
              <a:rPr lang="it-IT" sz="1400" dirty="0"/>
              <a:t>3.Sviluppo dell'industria delle telecomunicazioni: Ha creato nuove opportunità di lavoro e ha stimolato lo sviluppo di tecnologie e infrastrutture per migliorare e ampliare le reti di comunicazione.</a:t>
            </a:r>
          </a:p>
          <a:p>
            <a:pPr marL="228600" lvl="0" indent="0" algn="l" rtl="0">
              <a:spcBef>
                <a:spcPts val="1000"/>
              </a:spcBef>
              <a:spcAft>
                <a:spcPts val="0"/>
              </a:spcAft>
              <a:buClr>
                <a:srgbClr val="000000"/>
              </a:buClr>
              <a:buSzPts val="1800"/>
            </a:pPr>
            <a:r>
              <a:rPr lang="it-IT" sz="1400" dirty="0"/>
              <a:t>4.Integrazione globale: Ha contribuito a ridurre le distanze tra le persone e le comunità, aprendo la strada all'integrazione globale e alla diffusione della conoscenza e della cultura.</a:t>
            </a:r>
            <a:endParaRPr sz="1400" dirty="0"/>
          </a:p>
        </p:txBody>
      </p:sp>
      <p:sp>
        <p:nvSpPr>
          <p:cNvPr id="2" name="CasellaDiTesto 1">
            <a:extLst>
              <a:ext uri="{FF2B5EF4-FFF2-40B4-BE49-F238E27FC236}">
                <a16:creationId xmlns:a16="http://schemas.microsoft.com/office/drawing/2014/main" id="{62C76CDC-4A04-E917-4567-BF4276880798}"/>
              </a:ext>
            </a:extLst>
          </p:cNvPr>
          <p:cNvSpPr txBox="1"/>
          <p:nvPr/>
        </p:nvSpPr>
        <p:spPr>
          <a:xfrm>
            <a:off x="126309" y="316412"/>
            <a:ext cx="4214812" cy="523220"/>
          </a:xfrm>
          <a:prstGeom prst="rect">
            <a:avLst/>
          </a:prstGeom>
          <a:noFill/>
        </p:spPr>
        <p:txBody>
          <a:bodyPr wrap="square" rtlCol="0">
            <a:spAutoFit/>
          </a:bodyPr>
          <a:lstStyle/>
          <a:p>
            <a:r>
              <a:rPr lang="it-IT" sz="2800" dirty="0">
                <a:solidFill>
                  <a:schemeClr val="bg1"/>
                </a:solidFill>
                <a:latin typeface="Indie Flower" panose="020B0604020202020204" charset="0"/>
              </a:rPr>
              <a:t>Utilizzi positivi del telegrafo:</a:t>
            </a:r>
          </a:p>
        </p:txBody>
      </p:sp>
      <p:pic>
        <p:nvPicPr>
          <p:cNvPr id="4098" name="Picture 2" descr="Il telegrafo, l'antenato di Internet | Blog ufficiale di Kaspersky">
            <a:extLst>
              <a:ext uri="{FF2B5EF4-FFF2-40B4-BE49-F238E27FC236}">
                <a16:creationId xmlns:a16="http://schemas.microsoft.com/office/drawing/2014/main" id="{F853B341-A21E-D37B-4686-61CF97D45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64" y="1264957"/>
            <a:ext cx="4148932" cy="333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529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Education Center by Slidesgo">
  <a:themeElements>
    <a:clrScheme name="Simple Light">
      <a:dk1>
        <a:srgbClr val="555555"/>
      </a:dk1>
      <a:lt1>
        <a:srgbClr val="FFFFFF"/>
      </a:lt1>
      <a:dk2>
        <a:srgbClr val="CF79BB"/>
      </a:dk2>
      <a:lt2>
        <a:srgbClr val="FFFFFF"/>
      </a:lt2>
      <a:accent1>
        <a:srgbClr val="F9D8F7"/>
      </a:accent1>
      <a:accent2>
        <a:srgbClr val="D49BC7"/>
      </a:accent2>
      <a:accent3>
        <a:srgbClr val="C75BB2"/>
      </a:accent3>
      <a:accent4>
        <a:srgbClr val="F4D532"/>
      </a:accent4>
      <a:accent5>
        <a:srgbClr val="FBE98C"/>
      </a:accent5>
      <a:accent6>
        <a:srgbClr val="FFF2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1916</Words>
  <Application>Microsoft Office PowerPoint</Application>
  <PresentationFormat>Presentazione su schermo (16:9)</PresentationFormat>
  <Paragraphs>74</Paragraphs>
  <Slides>24</Slides>
  <Notes>24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Roboto</vt:lpstr>
      <vt:lpstr>Indie Flower</vt:lpstr>
      <vt:lpstr>Open Sans</vt:lpstr>
      <vt:lpstr>Arial</vt:lpstr>
      <vt:lpstr>Lato</vt:lpstr>
      <vt:lpstr>Science Education Center by Slidesgo</vt:lpstr>
      <vt:lpstr>La neutralità della Scienza</vt:lpstr>
      <vt:lpstr>INTRODUZIONE</vt:lpstr>
      <vt:lpstr>Eroina</vt:lpstr>
      <vt:lpstr>01</vt:lpstr>
      <vt:lpstr>Presentazione standard di PowerPoint</vt:lpstr>
      <vt:lpstr>Presentazione standard di PowerPoint</vt:lpstr>
      <vt:lpstr>02</vt:lpstr>
      <vt:lpstr>Presentazione standard di PowerPoint</vt:lpstr>
      <vt:lpstr>Presentazione standard di PowerPoint</vt:lpstr>
      <vt:lpstr>Presentazione standard di PowerPoint</vt:lpstr>
      <vt:lpstr>Presentazione standard di PowerPoint</vt:lpstr>
      <vt:lpstr>03</vt:lpstr>
      <vt:lpstr>Presentazione standard di PowerPoint</vt:lpstr>
      <vt:lpstr>Presentazione standard di PowerPoint</vt:lpstr>
      <vt:lpstr>04</vt:lpstr>
      <vt:lpstr>Presentazione standard di PowerPoint</vt:lpstr>
      <vt:lpstr>Presentazione standard di PowerPoint</vt:lpstr>
      <vt:lpstr>Presentazione standard di PowerPoint</vt:lpstr>
      <vt:lpstr>05</vt:lpstr>
      <vt:lpstr>Presentazione standard di PowerPoint</vt:lpstr>
      <vt:lpstr>Presentazione standard di PowerPoint</vt:lpstr>
      <vt:lpstr>Presentazione standard di PowerPoint</vt:lpstr>
      <vt:lpstr>Presentazione standard di PowerPoint</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neutralità della Scienza</dc:title>
  <dc:creator>fabio grezio</dc:creator>
  <cp:lastModifiedBy>fabio grezio</cp:lastModifiedBy>
  <cp:revision>9</cp:revision>
  <dcterms:modified xsi:type="dcterms:W3CDTF">2024-04-08T18:57:03Z</dcterms:modified>
</cp:coreProperties>
</file>